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16"/>
  </p:notesMasterIdLst>
  <p:sldIdLst>
    <p:sldId id="256" r:id="rId2"/>
    <p:sldId id="267" r:id="rId3"/>
    <p:sldId id="275" r:id="rId4"/>
    <p:sldId id="281" r:id="rId5"/>
    <p:sldId id="258" r:id="rId6"/>
    <p:sldId id="261" r:id="rId7"/>
    <p:sldId id="266" r:id="rId8"/>
    <p:sldId id="268" r:id="rId9"/>
    <p:sldId id="353" r:id="rId10"/>
    <p:sldId id="352" r:id="rId11"/>
    <p:sldId id="351" r:id="rId12"/>
    <p:sldId id="354" r:id="rId13"/>
    <p:sldId id="355" r:id="rId14"/>
    <p:sldId id="269" r:id="rId15"/>
  </p:sldIdLst>
  <p:sldSz cx="9144000" cy="5143500" type="screen16x9"/>
  <p:notesSz cx="6858000" cy="9144000"/>
  <p:embeddedFontLst>
    <p:embeddedFont>
      <p:font typeface="Aldrich" panose="020B0604020202020204" charset="0"/>
      <p:regular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Didact Gothic" panose="00000500000000000000" pitchFamily="2" charset="0"/>
      <p:regular r:id="rId22"/>
    </p:embeddedFont>
    <p:embeddedFont>
      <p:font typeface="PT Sans" panose="020B0503020203020204" pitchFamily="34" charset="-52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52B"/>
    <a:srgbClr val="171515"/>
    <a:srgbClr val="D5E6FC"/>
    <a:srgbClr val="35479E"/>
    <a:srgbClr val="4C64D8"/>
    <a:srgbClr val="00004D"/>
    <a:srgbClr val="383C7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12DBD4-85EA-4D99-B362-16555BE52329}">
  <a:tblStyle styleId="{3812DBD4-85EA-4D99-B362-16555BE523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556" autoAdjust="0"/>
  </p:normalViewPr>
  <p:slideViewPr>
    <p:cSldViewPr snapToGrid="0" showGuides="1">
      <p:cViewPr varScale="1">
        <p:scale>
          <a:sx n="136" d="100"/>
          <a:sy n="136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53de5052a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53de5052a6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0d21cc094a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10d21cc094a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a71291a826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4" name="Google Shape;2164;ga71291a826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a71291a826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a71291a826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9fa85cf4fd_0_4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9fa85cf4fd_0_4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10d21cc094a_0_1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10d21cc094a_0_1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9fa85cf4fd_0_4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9fa85cf4fd_0_4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5151" y="2785291"/>
            <a:ext cx="2526614" cy="874564"/>
            <a:chOff x="3457434" y="4469778"/>
            <a:chExt cx="1572451" cy="544289"/>
          </a:xfrm>
        </p:grpSpPr>
        <p:sp>
          <p:nvSpPr>
            <p:cNvPr id="10" name="Google Shape;10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02751" y="3680641"/>
            <a:ext cx="2526614" cy="874564"/>
            <a:chOff x="3457434" y="4469778"/>
            <a:chExt cx="1572451" cy="544289"/>
          </a:xfrm>
        </p:grpSpPr>
        <p:sp>
          <p:nvSpPr>
            <p:cNvPr id="31" name="Google Shape;31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31662" y="4536065"/>
              <a:ext cx="477978" cy="102941"/>
            </a:xfrm>
            <a:custGeom>
              <a:avLst/>
              <a:gdLst/>
              <a:ahLst/>
              <a:cxnLst/>
              <a:rect l="l" t="t" r="r" b="b"/>
              <a:pathLst>
                <a:path w="19743" h="4252" extrusionOk="0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228313" y="-114309"/>
            <a:ext cx="1915697" cy="4616272"/>
            <a:chOff x="7899913" y="-114309"/>
            <a:chExt cx="1915697" cy="4616272"/>
          </a:xfrm>
        </p:grpSpPr>
        <p:sp>
          <p:nvSpPr>
            <p:cNvPr id="53" name="Google Shape;53;p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99913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avLst/>
                <a:gdLst/>
                <a:ahLst/>
                <a:cxnLst/>
                <a:rect l="l" t="t" r="r" b="b"/>
                <a:pathLst>
                  <a:path w="225135" h="134190" extrusionOk="0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avLst/>
                <a:gdLst/>
                <a:ahLst/>
                <a:cxnLst/>
                <a:rect l="l" t="t" r="r" b="b"/>
                <a:pathLst>
                  <a:path w="225626" h="134722" extrusionOk="0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avLst/>
                <a:gdLst/>
                <a:ahLst/>
                <a:cxnLst/>
                <a:rect l="l" t="t" r="r" b="b"/>
                <a:pathLst>
                  <a:path w="192313" h="15329" extrusionOk="0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904874" y="328675"/>
              <a:ext cx="7315554" cy="4024396"/>
              <a:chOff x="992433" y="538196"/>
              <a:chExt cx="7139913" cy="4021179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avLst/>
                <a:gdLst/>
                <a:ahLst/>
                <a:cxnLst/>
                <a:rect l="l" t="t" r="r" b="b"/>
                <a:pathLst>
                  <a:path w="139504" h="82566" extrusionOk="0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avLst/>
                <a:gdLst/>
                <a:ahLst/>
                <a:cxnLst/>
                <a:rect l="l" t="t" r="r" b="b"/>
                <a:pathLst>
                  <a:path w="129776" h="77171" extrusionOk="0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avLst/>
                <a:gdLst/>
                <a:ahLst/>
                <a:cxnLst/>
                <a:rect l="l" t="t" r="r" b="b"/>
                <a:pathLst>
                  <a:path w="24526" h="26569" extrusionOk="0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avLst/>
                <a:gdLst/>
                <a:ahLst/>
                <a:cxnLst/>
                <a:rect l="l" t="t" r="r" b="b"/>
                <a:pathLst>
                  <a:path w="17046" h="19048" extrusionOk="0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avLst/>
                <a:gdLst/>
                <a:ahLst/>
                <a:cxnLst/>
                <a:rect l="l" t="t" r="r" b="b"/>
                <a:pathLst>
                  <a:path w="19907" h="15819" extrusionOk="0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4307" extrusionOk="0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avLst/>
                <a:gdLst/>
                <a:ahLst/>
                <a:cxnLst/>
                <a:rect l="l" t="t" r="r" b="b"/>
                <a:pathLst>
                  <a:path w="15493" h="12059" extrusionOk="0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12058" extrusionOk="0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18394" extrusionOk="0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0" h="16187" extrusionOk="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16187" extrusionOk="0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19743" extrusionOk="0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2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88" name="Google Shape;88;p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1896300" y="1379375"/>
            <a:ext cx="5351400" cy="13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34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rot="-230834">
            <a:off x="414418" y="301686"/>
            <a:ext cx="1386005" cy="2705399"/>
            <a:chOff x="409722" y="228600"/>
            <a:chExt cx="1385931" cy="2705253"/>
          </a:xfrm>
        </p:grpSpPr>
        <p:grpSp>
          <p:nvGrpSpPr>
            <p:cNvPr id="95" name="Google Shape;95;p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" name="Google Shape;96;p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7">
    <p:bg>
      <p:bgPr>
        <a:solidFill>
          <a:schemeClr val="accent2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8"/>
          <p:cNvSpPr txBox="1">
            <a:spLocks noGrp="1"/>
          </p:cNvSpPr>
          <p:nvPr>
            <p:ph type="title"/>
          </p:nvPr>
        </p:nvSpPr>
        <p:spPr>
          <a:xfrm>
            <a:off x="708175" y="982950"/>
            <a:ext cx="3309000" cy="18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28"/>
          <p:cNvSpPr txBox="1">
            <a:spLocks noGrp="1"/>
          </p:cNvSpPr>
          <p:nvPr>
            <p:ph type="subTitle" idx="1"/>
          </p:nvPr>
        </p:nvSpPr>
        <p:spPr>
          <a:xfrm>
            <a:off x="708175" y="3155850"/>
            <a:ext cx="33090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37"/>
          <p:cNvGrpSpPr/>
          <p:nvPr/>
        </p:nvGrpSpPr>
        <p:grpSpPr>
          <a:xfrm>
            <a:off x="-97582" y="-6"/>
            <a:ext cx="9411247" cy="5153383"/>
            <a:chOff x="-97582" y="-6"/>
            <a:chExt cx="9411247" cy="5153383"/>
          </a:xfrm>
        </p:grpSpPr>
        <p:sp>
          <p:nvSpPr>
            <p:cNvPr id="650" name="Google Shape;650;p37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 flipH="1">
              <a:off x="399046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 flipH="1">
              <a:off x="1314444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 flipH="1">
              <a:off x="6735804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 rot="10800000" flipH="1">
              <a:off x="8009700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 flipH="1">
              <a:off x="-24431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6" name="Google Shape;656;p37"/>
            <p:cNvGrpSpPr/>
            <p:nvPr/>
          </p:nvGrpSpPr>
          <p:grpSpPr>
            <a:xfrm>
              <a:off x="4281415" y="75177"/>
              <a:ext cx="581170" cy="125403"/>
              <a:chOff x="4685288" y="186288"/>
              <a:chExt cx="419375" cy="90485"/>
            </a:xfrm>
          </p:grpSpPr>
          <p:sp>
            <p:nvSpPr>
              <p:cNvPr id="657" name="Google Shape;657;p37"/>
              <p:cNvSpPr/>
              <p:nvPr/>
            </p:nvSpPr>
            <p:spPr>
              <a:xfrm>
                <a:off x="4687513" y="186288"/>
                <a:ext cx="414900" cy="822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8" name="Google Shape;658;p37"/>
              <p:cNvGrpSpPr/>
              <p:nvPr/>
            </p:nvGrpSpPr>
            <p:grpSpPr>
              <a:xfrm>
                <a:off x="4685288" y="186300"/>
                <a:ext cx="419375" cy="90473"/>
                <a:chOff x="4390000" y="182175"/>
                <a:chExt cx="419375" cy="90473"/>
              </a:xfrm>
            </p:grpSpPr>
            <p:sp>
              <p:nvSpPr>
                <p:cNvPr id="659" name="Google Shape;659;p37"/>
                <p:cNvSpPr/>
                <p:nvPr/>
              </p:nvSpPr>
              <p:spPr>
                <a:xfrm>
                  <a:off x="4390000" y="182175"/>
                  <a:ext cx="419375" cy="90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5" h="1906" extrusionOk="0">
                      <a:moveTo>
                        <a:pt x="7882" y="155"/>
                      </a:moveTo>
                      <a:cubicBezTo>
                        <a:pt x="8323" y="155"/>
                        <a:pt x="8680" y="512"/>
                        <a:pt x="8680" y="953"/>
                      </a:cubicBezTo>
                      <a:cubicBezTo>
                        <a:pt x="8680" y="1393"/>
                        <a:pt x="8323" y="1750"/>
                        <a:pt x="7882" y="1750"/>
                      </a:cubicBezTo>
                      <a:lnTo>
                        <a:pt x="953" y="1750"/>
                      </a:lnTo>
                      <a:cubicBezTo>
                        <a:pt x="512" y="1750"/>
                        <a:pt x="155" y="1393"/>
                        <a:pt x="155" y="953"/>
                      </a:cubicBezTo>
                      <a:cubicBezTo>
                        <a:pt x="155" y="512"/>
                        <a:pt x="512" y="155"/>
                        <a:pt x="953" y="155"/>
                      </a:cubicBezTo>
                      <a:close/>
                      <a:moveTo>
                        <a:pt x="953" y="0"/>
                      </a:moveTo>
                      <a:cubicBezTo>
                        <a:pt x="429" y="0"/>
                        <a:pt x="0" y="429"/>
                        <a:pt x="0" y="953"/>
                      </a:cubicBezTo>
                      <a:cubicBezTo>
                        <a:pt x="0" y="1476"/>
                        <a:pt x="429" y="1905"/>
                        <a:pt x="953" y="1905"/>
                      </a:cubicBezTo>
                      <a:lnTo>
                        <a:pt x="7882" y="1905"/>
                      </a:lnTo>
                      <a:cubicBezTo>
                        <a:pt x="8406" y="1905"/>
                        <a:pt x="8835" y="1476"/>
                        <a:pt x="8835" y="953"/>
                      </a:cubicBezTo>
                      <a:cubicBezTo>
                        <a:pt x="8835" y="429"/>
                        <a:pt x="8406" y="0"/>
                        <a:pt x="78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37"/>
                <p:cNvSpPr/>
                <p:nvPr/>
              </p:nvSpPr>
              <p:spPr>
                <a:xfrm>
                  <a:off x="4464048" y="201352"/>
                  <a:ext cx="52024" cy="52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1097" extrusionOk="0">
                      <a:moveTo>
                        <a:pt x="548" y="144"/>
                      </a:moveTo>
                      <a:cubicBezTo>
                        <a:pt x="774" y="144"/>
                        <a:pt x="953" y="322"/>
                        <a:pt x="953" y="549"/>
                      </a:cubicBezTo>
                      <a:cubicBezTo>
                        <a:pt x="953" y="763"/>
                        <a:pt x="774" y="941"/>
                        <a:pt x="548" y="941"/>
                      </a:cubicBezTo>
                      <a:cubicBezTo>
                        <a:pt x="333" y="941"/>
                        <a:pt x="155" y="763"/>
                        <a:pt x="155" y="549"/>
                      </a:cubicBezTo>
                      <a:cubicBezTo>
                        <a:pt x="155" y="322"/>
                        <a:pt x="333" y="144"/>
                        <a:pt x="548" y="144"/>
                      </a:cubicBezTo>
                      <a:close/>
                      <a:moveTo>
                        <a:pt x="548" y="1"/>
                      </a:moveTo>
                      <a:cubicBezTo>
                        <a:pt x="250" y="1"/>
                        <a:pt x="0" y="251"/>
                        <a:pt x="0" y="549"/>
                      </a:cubicBezTo>
                      <a:cubicBezTo>
                        <a:pt x="0" y="846"/>
                        <a:pt x="250" y="1096"/>
                        <a:pt x="548" y="1096"/>
                      </a:cubicBezTo>
                      <a:cubicBezTo>
                        <a:pt x="845" y="1096"/>
                        <a:pt x="1095" y="846"/>
                        <a:pt x="1095" y="549"/>
                      </a:cubicBezTo>
                      <a:cubicBezTo>
                        <a:pt x="1095" y="251"/>
                        <a:pt x="845" y="1"/>
                        <a:pt x="5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1" name="Google Shape;661;p37"/>
            <p:cNvGrpSpPr/>
            <p:nvPr/>
          </p:nvGrpSpPr>
          <p:grpSpPr>
            <a:xfrm rot="-1102275">
              <a:off x="239301" y="2899434"/>
              <a:ext cx="541146" cy="2225370"/>
              <a:chOff x="871338" y="1945155"/>
              <a:chExt cx="247109" cy="1016148"/>
            </a:xfrm>
          </p:grpSpPr>
          <p:sp>
            <p:nvSpPr>
              <p:cNvPr id="662" name="Google Shape;662;p37"/>
              <p:cNvSpPr/>
              <p:nvPr/>
            </p:nvSpPr>
            <p:spPr>
              <a:xfrm>
                <a:off x="1017893" y="2858365"/>
                <a:ext cx="100554" cy="102938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5440" extrusionOk="0">
                    <a:moveTo>
                      <a:pt x="2707" y="0"/>
                    </a:moveTo>
                    <a:cubicBezTo>
                      <a:pt x="1253" y="0"/>
                      <a:pt x="0" y="1254"/>
                      <a:pt x="0" y="2707"/>
                    </a:cubicBezTo>
                    <a:cubicBezTo>
                      <a:pt x="0" y="4186"/>
                      <a:pt x="1253" y="5439"/>
                      <a:pt x="2707" y="5439"/>
                    </a:cubicBezTo>
                    <a:cubicBezTo>
                      <a:pt x="4161" y="5439"/>
                      <a:pt x="5314" y="4186"/>
                      <a:pt x="5314" y="2707"/>
                    </a:cubicBezTo>
                    <a:cubicBezTo>
                      <a:pt x="5314" y="1254"/>
                      <a:pt x="4161" y="0"/>
                      <a:pt x="2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7"/>
              <p:cNvSpPr/>
              <p:nvPr/>
            </p:nvSpPr>
            <p:spPr>
              <a:xfrm>
                <a:off x="871338" y="2075844"/>
                <a:ext cx="215338" cy="853670"/>
              </a:xfrm>
              <a:custGeom>
                <a:avLst/>
                <a:gdLst/>
                <a:ahLst/>
                <a:cxnLst/>
                <a:rect l="l" t="t" r="r" b="b"/>
                <a:pathLst>
                  <a:path w="11380" h="45114" extrusionOk="0">
                    <a:moveTo>
                      <a:pt x="6066" y="1"/>
                    </a:moveTo>
                    <a:cubicBezTo>
                      <a:pt x="2206" y="5640"/>
                      <a:pt x="1" y="12332"/>
                      <a:pt x="1" y="19625"/>
                    </a:cubicBezTo>
                    <a:cubicBezTo>
                      <a:pt x="1" y="29650"/>
                      <a:pt x="4287" y="38748"/>
                      <a:pt x="11079" y="45114"/>
                    </a:cubicBezTo>
                    <a:lnTo>
                      <a:pt x="11379" y="44813"/>
                    </a:lnTo>
                    <a:cubicBezTo>
                      <a:pt x="4612" y="38547"/>
                      <a:pt x="427" y="29550"/>
                      <a:pt x="427" y="19625"/>
                    </a:cubicBezTo>
                    <a:cubicBezTo>
                      <a:pt x="427" y="12432"/>
                      <a:pt x="2607" y="5740"/>
                      <a:pt x="6367" y="201"/>
                    </a:cubicBezTo>
                    <a:lnTo>
                      <a:pt x="60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7"/>
              <p:cNvSpPr/>
              <p:nvPr/>
            </p:nvSpPr>
            <p:spPr>
              <a:xfrm>
                <a:off x="1051083" y="1945155"/>
                <a:ext cx="67364" cy="51242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708" extrusionOk="0">
                    <a:moveTo>
                      <a:pt x="1780" y="1"/>
                    </a:moveTo>
                    <a:cubicBezTo>
                      <a:pt x="1" y="1"/>
                      <a:pt x="1" y="2708"/>
                      <a:pt x="1780" y="2708"/>
                    </a:cubicBezTo>
                    <a:cubicBezTo>
                      <a:pt x="3459" y="2708"/>
                      <a:pt x="3560" y="1"/>
                      <a:pt x="17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37"/>
            <p:cNvSpPr/>
            <p:nvPr/>
          </p:nvSpPr>
          <p:spPr>
            <a:xfrm>
              <a:off x="7683774" y="926546"/>
              <a:ext cx="1629891" cy="217696"/>
            </a:xfrm>
            <a:custGeom>
              <a:avLst/>
              <a:gdLst/>
              <a:ahLst/>
              <a:cxnLst/>
              <a:rect l="l" t="t" r="r" b="b"/>
              <a:pathLst>
                <a:path w="55866" h="7463" extrusionOk="0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6" name="Google Shape;666;p37"/>
          <p:cNvSpPr txBox="1">
            <a:spLocks noGrp="1"/>
          </p:cNvSpPr>
          <p:nvPr>
            <p:ph type="subTitle" idx="1"/>
          </p:nvPr>
        </p:nvSpPr>
        <p:spPr>
          <a:xfrm>
            <a:off x="6450420" y="2989131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667" name="Google Shape;667;p37"/>
          <p:cNvSpPr txBox="1">
            <a:spLocks noGrp="1"/>
          </p:cNvSpPr>
          <p:nvPr>
            <p:ph type="subTitle" idx="2"/>
          </p:nvPr>
        </p:nvSpPr>
        <p:spPr>
          <a:xfrm>
            <a:off x="5997120" y="3373105"/>
            <a:ext cx="24237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3"/>
          </p:nvPr>
        </p:nvSpPr>
        <p:spPr>
          <a:xfrm>
            <a:off x="3813450" y="2989131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669" name="Google Shape;669;p37"/>
          <p:cNvSpPr txBox="1">
            <a:spLocks noGrp="1"/>
          </p:cNvSpPr>
          <p:nvPr>
            <p:ph type="subTitle" idx="4"/>
          </p:nvPr>
        </p:nvSpPr>
        <p:spPr>
          <a:xfrm>
            <a:off x="3360150" y="3373105"/>
            <a:ext cx="24237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70" name="Google Shape;670;p37"/>
          <p:cNvSpPr txBox="1">
            <a:spLocks noGrp="1"/>
          </p:cNvSpPr>
          <p:nvPr>
            <p:ph type="subTitle" idx="5"/>
          </p:nvPr>
        </p:nvSpPr>
        <p:spPr>
          <a:xfrm>
            <a:off x="1176480" y="2989131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671" name="Google Shape;671;p37"/>
          <p:cNvSpPr txBox="1">
            <a:spLocks noGrp="1"/>
          </p:cNvSpPr>
          <p:nvPr>
            <p:ph type="subTitle" idx="6"/>
          </p:nvPr>
        </p:nvSpPr>
        <p:spPr>
          <a:xfrm>
            <a:off x="723180" y="3373105"/>
            <a:ext cx="24237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72" name="Google Shape;672;p37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" name="Google Shape;898;p47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899" name="Google Shape;899;p47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47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907" name="Google Shape;907;p47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8" name="Google Shape;908;p47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9" name="Google Shape;909;p47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7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11" name="Google Shape;911;p47"/>
          <p:cNvSpPr txBox="1">
            <a:spLocks noGrp="1"/>
          </p:cNvSpPr>
          <p:nvPr>
            <p:ph type="subTitle" idx="1"/>
          </p:nvPr>
        </p:nvSpPr>
        <p:spPr>
          <a:xfrm>
            <a:off x="1909800" y="1549776"/>
            <a:ext cx="5324400" cy="13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12" name="Google Shape;912;p47"/>
          <p:cNvSpPr txBox="1">
            <a:spLocks noGrp="1"/>
          </p:cNvSpPr>
          <p:nvPr>
            <p:ph type="title"/>
          </p:nvPr>
        </p:nvSpPr>
        <p:spPr>
          <a:xfrm>
            <a:off x="3327000" y="3134828"/>
            <a:ext cx="2490000" cy="3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accent2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1" name="Google Shape;921;p50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22" name="Google Shape;922;p50"/>
          <p:cNvGrpSpPr/>
          <p:nvPr/>
        </p:nvGrpSpPr>
        <p:grpSpPr>
          <a:xfrm flipH="1">
            <a:off x="-47478" y="2136847"/>
            <a:ext cx="1179753" cy="2854241"/>
            <a:chOff x="7907551" y="-114309"/>
            <a:chExt cx="1908059" cy="4616272"/>
          </a:xfrm>
        </p:grpSpPr>
        <p:sp>
          <p:nvSpPr>
            <p:cNvPr id="923" name="Google Shape;923;p50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0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" name="Google Shape;939;p50"/>
          <p:cNvSpPr/>
          <p:nvPr/>
        </p:nvSpPr>
        <p:spPr>
          <a:xfrm flipH="1">
            <a:off x="6758010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" name="Google Shape;940;p50"/>
          <p:cNvGrpSpPr/>
          <p:nvPr/>
        </p:nvGrpSpPr>
        <p:grpSpPr>
          <a:xfrm flipH="1">
            <a:off x="8058686" y="457200"/>
            <a:ext cx="1385931" cy="2705253"/>
            <a:chOff x="409722" y="228600"/>
            <a:chExt cx="1385931" cy="2705253"/>
          </a:xfrm>
        </p:grpSpPr>
        <p:grpSp>
          <p:nvGrpSpPr>
            <p:cNvPr id="941" name="Google Shape;941;p5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42" name="Google Shape;942;p5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4" name="Google Shape;944;p5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51"/>
          <p:cNvGrpSpPr/>
          <p:nvPr/>
        </p:nvGrpSpPr>
        <p:grpSpPr>
          <a:xfrm flipH="1">
            <a:off x="-24431" y="-6"/>
            <a:ext cx="9169628" cy="5143518"/>
            <a:chOff x="-1204" y="-6"/>
            <a:chExt cx="9169628" cy="5143518"/>
          </a:xfrm>
        </p:grpSpPr>
        <p:sp>
          <p:nvSpPr>
            <p:cNvPr id="947" name="Google Shape;947;p51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7144668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6578703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743289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7972342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51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954" name="Google Shape;954;p51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5" name="Google Shape;955;p51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56" name="Google Shape;956;p51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51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8" name="Google Shape;958;p51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959" name="Google Shape;959;p51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" name="Google Shape;962;p51"/>
          <p:cNvSpPr/>
          <p:nvPr/>
        </p:nvSpPr>
        <p:spPr>
          <a:xfrm>
            <a:off x="7683774" y="9265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bg>
      <p:bgPr>
        <a:solidFill>
          <a:schemeClr val="accent2"/>
        </a:solidFill>
        <a:effectLst/>
      </p:bgPr>
    </p:bg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52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965" name="Google Shape;965;p52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52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972" name="Google Shape;972;p5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3" name="Google Shape;973;p5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74" name="Google Shape;974;p5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5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 txBox="1">
            <a:spLocks noGrp="1"/>
          </p:cNvSpPr>
          <p:nvPr>
            <p:ph type="title"/>
          </p:nvPr>
        </p:nvSpPr>
        <p:spPr>
          <a:xfrm>
            <a:off x="992071" y="1521350"/>
            <a:ext cx="264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7"/>
          <p:cNvSpPr txBox="1">
            <a:spLocks noGrp="1"/>
          </p:cNvSpPr>
          <p:nvPr>
            <p:ph type="subTitle" idx="1"/>
          </p:nvPr>
        </p:nvSpPr>
        <p:spPr>
          <a:xfrm>
            <a:off x="949500" y="2215050"/>
            <a:ext cx="2907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9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197" name="Google Shape;197;p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9"/>
          <p:cNvSpPr txBox="1">
            <a:spLocks noGrp="1"/>
          </p:cNvSpPr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205" name="Google Shape;205;p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06" name="Google Shape;206;p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" name="Google Shape;207;p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08" name="Google Shape;208;p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3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31" name="Google Shape;231;p1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flipH="1">
              <a:off x="109125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flipH="1">
              <a:off x="1100819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 flipH="1">
              <a:off x="8024650" y="24328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rot="10800000" flipH="1">
              <a:off x="8024650" y="2598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1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39" name="Google Shape;239;p1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" name="Google Shape;240;p1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41" name="Google Shape;241;p1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3" name="Google Shape;243;p13"/>
          <p:cNvSpPr txBox="1">
            <a:spLocks noGrp="1"/>
          </p:cNvSpPr>
          <p:nvPr>
            <p:ph type="subTitle" idx="1"/>
          </p:nvPr>
        </p:nvSpPr>
        <p:spPr>
          <a:xfrm>
            <a:off x="1454213" y="211774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2"/>
          </p:nvPr>
        </p:nvSpPr>
        <p:spPr>
          <a:xfrm>
            <a:off x="5322225" y="212783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hasCustomPrompt="1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title" idx="3" hasCustomPrompt="1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4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subTitle" idx="5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7"/>
          </p:nvPr>
        </p:nvSpPr>
        <p:spPr>
          <a:xfrm>
            <a:off x="1454213" y="373809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8"/>
          </p:nvPr>
        </p:nvSpPr>
        <p:spPr>
          <a:xfrm>
            <a:off x="5322225" y="374818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9" hasCustomPrompt="1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13" hasCustomPrompt="1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4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15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2_1_1">
    <p:bg>
      <p:bgPr>
        <a:solidFill>
          <a:schemeClr val="accent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9"/>
          <p:cNvSpPr/>
          <p:nvPr/>
        </p:nvSpPr>
        <p:spPr>
          <a:xfrm flipH="1">
            <a:off x="319043" y="283350"/>
            <a:ext cx="8505900" cy="4576800"/>
          </a:xfrm>
          <a:prstGeom prst="roundRect">
            <a:avLst>
              <a:gd name="adj" fmla="val 3396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9"/>
          <p:cNvSpPr/>
          <p:nvPr/>
        </p:nvSpPr>
        <p:spPr>
          <a:xfrm rot="10800000" flipH="1">
            <a:off x="3486150" y="579300"/>
            <a:ext cx="4992900" cy="39834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19"/>
          <p:cNvGrpSpPr/>
          <p:nvPr/>
        </p:nvGrpSpPr>
        <p:grpSpPr>
          <a:xfrm>
            <a:off x="6659628" y="3464137"/>
            <a:ext cx="1805174" cy="1083810"/>
            <a:chOff x="6659628" y="3464137"/>
            <a:chExt cx="1805174" cy="1083810"/>
          </a:xfrm>
        </p:grpSpPr>
        <p:sp>
          <p:nvSpPr>
            <p:cNvPr id="354" name="Google Shape;354;p19"/>
            <p:cNvSpPr/>
            <p:nvPr/>
          </p:nvSpPr>
          <p:spPr>
            <a:xfrm flipH="1">
              <a:off x="6659628" y="3545595"/>
              <a:ext cx="1262868" cy="1002352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9"/>
            <p:cNvSpPr/>
            <p:nvPr/>
          </p:nvSpPr>
          <p:spPr>
            <a:xfrm rot="10800000" flipH="1">
              <a:off x="7611614" y="3464137"/>
              <a:ext cx="853189" cy="845690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9"/>
          <p:cNvSpPr/>
          <p:nvPr/>
        </p:nvSpPr>
        <p:spPr>
          <a:xfrm rot="10800000" flipH="1">
            <a:off x="661175" y="576000"/>
            <a:ext cx="2682000" cy="3986700"/>
          </a:xfrm>
          <a:prstGeom prst="roundRect">
            <a:avLst>
              <a:gd name="adj" fmla="val 6245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9"/>
          <p:cNvSpPr/>
          <p:nvPr/>
        </p:nvSpPr>
        <p:spPr>
          <a:xfrm flipH="1">
            <a:off x="947000" y="591709"/>
            <a:ext cx="1028800" cy="82064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9"/>
          <p:cNvSpPr/>
          <p:nvPr/>
        </p:nvSpPr>
        <p:spPr>
          <a:xfrm flipH="1">
            <a:off x="1535518" y="590653"/>
            <a:ext cx="804131" cy="641399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19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360" name="Google Shape;360;p1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" name="Google Shape;361;p1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62" name="Google Shape;362;p1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4" name="Google Shape;364;p19"/>
          <p:cNvSpPr txBox="1">
            <a:spLocks noGrp="1"/>
          </p:cNvSpPr>
          <p:nvPr>
            <p:ph type="ctrTitle"/>
          </p:nvPr>
        </p:nvSpPr>
        <p:spPr>
          <a:xfrm>
            <a:off x="4302700" y="1714500"/>
            <a:ext cx="3374100" cy="12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1"/>
          </p:nvPr>
        </p:nvSpPr>
        <p:spPr>
          <a:xfrm>
            <a:off x="4302700" y="3095225"/>
            <a:ext cx="2862000" cy="58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title" idx="2" hasCustomPrompt="1"/>
          </p:nvPr>
        </p:nvSpPr>
        <p:spPr>
          <a:xfrm>
            <a:off x="1044875" y="1714500"/>
            <a:ext cx="1914600" cy="12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9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22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04" name="Google Shape;404;p2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" name="Google Shape;405;p2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06" name="Google Shape;406;p2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8" name="Google Shape;408;p22"/>
          <p:cNvSpPr/>
          <p:nvPr/>
        </p:nvSpPr>
        <p:spPr>
          <a:xfrm rot="10800000" flipH="1">
            <a:off x="319050" y="283356"/>
            <a:ext cx="8505900" cy="45768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-1197195">
            <a:off x="29343" y="2304796"/>
            <a:ext cx="1386120" cy="2705624"/>
            <a:chOff x="409722" y="228600"/>
            <a:chExt cx="1385931" cy="2705253"/>
          </a:xfrm>
        </p:grpSpPr>
        <p:grpSp>
          <p:nvGrpSpPr>
            <p:cNvPr id="411" name="Google Shape;411;p2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12" name="Google Shape;412;p2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2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22"/>
          <p:cNvGrpSpPr/>
          <p:nvPr/>
        </p:nvGrpSpPr>
        <p:grpSpPr>
          <a:xfrm rot="10800000" flipH="1">
            <a:off x="-9513" y="402390"/>
            <a:ext cx="9177947" cy="4737094"/>
            <a:chOff x="-9513" y="2"/>
            <a:chExt cx="9177947" cy="4737094"/>
          </a:xfrm>
        </p:grpSpPr>
        <p:sp>
          <p:nvSpPr>
            <p:cNvPr id="416" name="Google Shape;416;p22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4">
    <p:bg>
      <p:bgPr>
        <a:solidFill>
          <a:schemeClr val="accent2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4"/>
          <p:cNvSpPr txBox="1">
            <a:spLocks noGrp="1"/>
          </p:cNvSpPr>
          <p:nvPr>
            <p:ph type="body" idx="1"/>
          </p:nvPr>
        </p:nvSpPr>
        <p:spPr>
          <a:xfrm>
            <a:off x="5205225" y="1366325"/>
            <a:ext cx="2984700" cy="31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600">
                <a:solidFill>
                  <a:schemeClr val="accent3"/>
                </a:solidFill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40" name="Google Shape;440;p24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9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1" name="Google Shape;441;p24"/>
          <p:cNvGrpSpPr/>
          <p:nvPr/>
        </p:nvGrpSpPr>
        <p:grpSpPr>
          <a:xfrm flipH="1">
            <a:off x="-447600" y="2065597"/>
            <a:ext cx="1179753" cy="2854241"/>
            <a:chOff x="7907551" y="-114309"/>
            <a:chExt cx="1908059" cy="4616272"/>
          </a:xfrm>
        </p:grpSpPr>
        <p:sp>
          <p:nvSpPr>
            <p:cNvPr id="442" name="Google Shape;442;p24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4"/>
          <p:cNvGrpSpPr/>
          <p:nvPr/>
        </p:nvGrpSpPr>
        <p:grpSpPr>
          <a:xfrm flipH="1">
            <a:off x="7839222" y="781050"/>
            <a:ext cx="1385931" cy="2705253"/>
            <a:chOff x="409722" y="228600"/>
            <a:chExt cx="1385931" cy="2705253"/>
          </a:xfrm>
        </p:grpSpPr>
        <p:grpSp>
          <p:nvGrpSpPr>
            <p:cNvPr id="459" name="Google Shape;459;p24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60" name="Google Shape;460;p2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2" name="Google Shape;462;p2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3" name="Google Shape;463;p24"/>
          <p:cNvCxnSpPr/>
          <p:nvPr/>
        </p:nvCxnSpPr>
        <p:spPr>
          <a:xfrm>
            <a:off x="481667" y="482460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1">
    <p:bg>
      <p:bgPr>
        <a:solidFill>
          <a:schemeClr val="accent2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25"/>
          <p:cNvGrpSpPr/>
          <p:nvPr/>
        </p:nvGrpSpPr>
        <p:grpSpPr>
          <a:xfrm rot="10800000" flipH="1"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466" name="Google Shape;466;p25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25"/>
          <p:cNvGrpSpPr/>
          <p:nvPr/>
        </p:nvGrpSpPr>
        <p:grpSpPr>
          <a:xfrm flipH="1">
            <a:off x="5880236" y="299000"/>
            <a:ext cx="2221064" cy="1202094"/>
            <a:chOff x="1289186" y="298550"/>
            <a:chExt cx="2221064" cy="1202094"/>
          </a:xfrm>
        </p:grpSpPr>
        <p:sp>
          <p:nvSpPr>
            <p:cNvPr id="471" name="Google Shape;471;p25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5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474" name="Google Shape;474;p2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2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76" name="Google Shape;476;p2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8" name="Google Shape;478;p25"/>
          <p:cNvSpPr txBox="1">
            <a:spLocks noGrp="1"/>
          </p:cNvSpPr>
          <p:nvPr>
            <p:ph type="title"/>
          </p:nvPr>
        </p:nvSpPr>
        <p:spPr>
          <a:xfrm>
            <a:off x="2135550" y="1379600"/>
            <a:ext cx="4872900" cy="16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5"/>
          <p:cNvSpPr txBox="1">
            <a:spLocks noGrp="1"/>
          </p:cNvSpPr>
          <p:nvPr>
            <p:ph type="subTitle" idx="1"/>
          </p:nvPr>
        </p:nvSpPr>
        <p:spPr>
          <a:xfrm>
            <a:off x="2135550" y="29630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59" r:id="rId5"/>
    <p:sldLayoutId id="2147483665" r:id="rId6"/>
    <p:sldLayoutId id="2147483668" r:id="rId7"/>
    <p:sldLayoutId id="2147483670" r:id="rId8"/>
    <p:sldLayoutId id="2147483671" r:id="rId9"/>
    <p:sldLayoutId id="2147483674" r:id="rId10"/>
    <p:sldLayoutId id="2147483683" r:id="rId11"/>
    <p:sldLayoutId id="2147483693" r:id="rId12"/>
    <p:sldLayoutId id="2147483696" r:id="rId13"/>
    <p:sldLayoutId id="2147483697" r:id="rId14"/>
    <p:sldLayoutId id="2147483698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2.svg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" Target="slide8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3.xml"/><Relationship Id="rId5" Type="http://schemas.openxmlformats.org/officeDocument/2006/relationships/slide" Target="slide7.xml"/><Relationship Id="rId4" Type="http://schemas.openxmlformats.org/officeDocument/2006/relationships/slide" Target="slide6.xml"/><Relationship Id="rId9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fi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hyperlink" Target="https://miro.com/app/board/uXjVPmTIiio=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" Target="slide1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58"/>
          <p:cNvSpPr txBox="1">
            <a:spLocks noGrp="1"/>
          </p:cNvSpPr>
          <p:nvPr>
            <p:ph type="subTitle" idx="1"/>
          </p:nvPr>
        </p:nvSpPr>
        <p:spPr>
          <a:xfrm>
            <a:off x="2058051" y="3589604"/>
            <a:ext cx="1219697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/>
              <a:t>Смирнов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/>
              <a:t>Кирилл</a:t>
            </a:r>
          </a:p>
        </p:txBody>
      </p:sp>
      <p:sp>
        <p:nvSpPr>
          <p:cNvPr id="991" name="Google Shape;991;p58"/>
          <p:cNvSpPr txBox="1">
            <a:spLocks noGrp="1"/>
          </p:cNvSpPr>
          <p:nvPr>
            <p:ph type="ctrTitle"/>
          </p:nvPr>
        </p:nvSpPr>
        <p:spPr>
          <a:xfrm>
            <a:off x="1587497" y="1213635"/>
            <a:ext cx="5351400" cy="13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 DATA</a:t>
            </a:r>
            <a:br>
              <a:rPr lang="en-US" sz="3600" dirty="0"/>
            </a:br>
            <a:r>
              <a:rPr lang="en-US" sz="4000" dirty="0"/>
              <a:t>w zards</a:t>
            </a:r>
            <a:endParaRPr sz="3600" dirty="0"/>
          </a:p>
        </p:txBody>
      </p:sp>
      <p:grpSp>
        <p:nvGrpSpPr>
          <p:cNvPr id="992" name="Google Shape;992;p58"/>
          <p:cNvGrpSpPr/>
          <p:nvPr/>
        </p:nvGrpSpPr>
        <p:grpSpPr>
          <a:xfrm flipH="1">
            <a:off x="1783208" y="704857"/>
            <a:ext cx="864824" cy="693028"/>
            <a:chOff x="10049025" y="922900"/>
            <a:chExt cx="537625" cy="430800"/>
          </a:xfrm>
        </p:grpSpPr>
        <p:sp>
          <p:nvSpPr>
            <p:cNvPr id="993" name="Google Shape;993;p58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8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8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8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8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8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8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8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8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8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8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8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8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8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8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8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8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8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8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8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8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8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8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8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8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8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8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8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8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8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8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8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58"/>
          <p:cNvGrpSpPr/>
          <p:nvPr/>
        </p:nvGrpSpPr>
        <p:grpSpPr>
          <a:xfrm rot="1628208">
            <a:off x="6677278" y="3040846"/>
            <a:ext cx="587736" cy="781797"/>
            <a:chOff x="3600400" y="2783875"/>
            <a:chExt cx="402275" cy="535100"/>
          </a:xfrm>
        </p:grpSpPr>
        <p:sp>
          <p:nvSpPr>
            <p:cNvPr id="1026" name="Google Shape;1026;p58"/>
            <p:cNvSpPr/>
            <p:nvPr/>
          </p:nvSpPr>
          <p:spPr>
            <a:xfrm>
              <a:off x="3631725" y="3070825"/>
              <a:ext cx="195525" cy="237500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8"/>
            <p:cNvSpPr/>
            <p:nvPr/>
          </p:nvSpPr>
          <p:spPr>
            <a:xfrm>
              <a:off x="3623575" y="3062700"/>
              <a:ext cx="211825" cy="256275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8"/>
            <p:cNvSpPr/>
            <p:nvPr/>
          </p:nvSpPr>
          <p:spPr>
            <a:xfrm>
              <a:off x="3775225" y="3070825"/>
              <a:ext cx="196125" cy="237500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8"/>
            <p:cNvSpPr/>
            <p:nvPr/>
          </p:nvSpPr>
          <p:spPr>
            <a:xfrm>
              <a:off x="3767700" y="3062700"/>
              <a:ext cx="211175" cy="256275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8"/>
            <p:cNvSpPr/>
            <p:nvPr/>
          </p:nvSpPr>
          <p:spPr>
            <a:xfrm>
              <a:off x="3605425" y="2788875"/>
              <a:ext cx="391625" cy="396650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8"/>
            <p:cNvSpPr/>
            <p:nvPr/>
          </p:nvSpPr>
          <p:spPr>
            <a:xfrm>
              <a:off x="3600400" y="2783875"/>
              <a:ext cx="402275" cy="409800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8"/>
            <p:cNvSpPr/>
            <p:nvPr/>
          </p:nvSpPr>
          <p:spPr>
            <a:xfrm>
              <a:off x="3663050" y="2851525"/>
              <a:ext cx="276975" cy="273850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6696;p138">
            <a:extLst>
              <a:ext uri="{FF2B5EF4-FFF2-40B4-BE49-F238E27FC236}">
                <a16:creationId xmlns:a16="http://schemas.microsoft.com/office/drawing/2014/main" id="{E51B4F51-E812-3717-5EB3-CBC13A7BA3AA}"/>
              </a:ext>
            </a:extLst>
          </p:cNvPr>
          <p:cNvGrpSpPr/>
          <p:nvPr/>
        </p:nvGrpSpPr>
        <p:grpSpPr>
          <a:xfrm>
            <a:off x="2027427" y="3622881"/>
            <a:ext cx="279054" cy="354754"/>
            <a:chOff x="7147436" y="1502999"/>
            <a:chExt cx="279054" cy="354754"/>
          </a:xfrm>
        </p:grpSpPr>
        <p:sp>
          <p:nvSpPr>
            <p:cNvPr id="3" name="Google Shape;16697;p138">
              <a:extLst>
                <a:ext uri="{FF2B5EF4-FFF2-40B4-BE49-F238E27FC236}">
                  <a16:creationId xmlns:a16="http://schemas.microsoft.com/office/drawing/2014/main" id="{0F8537C5-731C-B1EB-8318-A73FE3BAE0EF}"/>
                </a:ext>
              </a:extLst>
            </p:cNvPr>
            <p:cNvSpPr/>
            <p:nvPr/>
          </p:nvSpPr>
          <p:spPr>
            <a:xfrm>
              <a:off x="7147436" y="1745576"/>
              <a:ext cx="279054" cy="112177"/>
            </a:xfrm>
            <a:custGeom>
              <a:avLst/>
              <a:gdLst/>
              <a:ahLst/>
              <a:cxnLst/>
              <a:rect l="l" t="t" r="r" b="b"/>
              <a:pathLst>
                <a:path w="10657" h="4284" extrusionOk="0">
                  <a:moveTo>
                    <a:pt x="3234" y="0"/>
                  </a:moveTo>
                  <a:lnTo>
                    <a:pt x="954" y="668"/>
                  </a:lnTo>
                  <a:cubicBezTo>
                    <a:pt x="391" y="840"/>
                    <a:pt x="0" y="1355"/>
                    <a:pt x="0" y="1946"/>
                  </a:cubicBezTo>
                  <a:lnTo>
                    <a:pt x="0" y="3616"/>
                  </a:lnTo>
                  <a:cubicBezTo>
                    <a:pt x="0" y="3988"/>
                    <a:pt x="296" y="4284"/>
                    <a:pt x="668" y="4284"/>
                  </a:cubicBezTo>
                  <a:lnTo>
                    <a:pt x="9989" y="4284"/>
                  </a:lnTo>
                  <a:cubicBezTo>
                    <a:pt x="10361" y="4284"/>
                    <a:pt x="10656" y="3988"/>
                    <a:pt x="10656" y="3616"/>
                  </a:cubicBezTo>
                  <a:lnTo>
                    <a:pt x="10656" y="1946"/>
                  </a:lnTo>
                  <a:cubicBezTo>
                    <a:pt x="10656" y="1355"/>
                    <a:pt x="10265" y="840"/>
                    <a:pt x="9702" y="668"/>
                  </a:cubicBezTo>
                  <a:lnTo>
                    <a:pt x="7422" y="0"/>
                  </a:lnTo>
                  <a:lnTo>
                    <a:pt x="5696" y="1155"/>
                  </a:lnTo>
                  <a:cubicBezTo>
                    <a:pt x="5586" y="1226"/>
                    <a:pt x="5457" y="1262"/>
                    <a:pt x="5328" y="1262"/>
                  </a:cubicBezTo>
                  <a:cubicBezTo>
                    <a:pt x="5199" y="1262"/>
                    <a:pt x="5071" y="1226"/>
                    <a:pt x="4961" y="1155"/>
                  </a:cubicBezTo>
                  <a:lnTo>
                    <a:pt x="3234" y="0"/>
                  </a:ln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6698;p138">
              <a:extLst>
                <a:ext uri="{FF2B5EF4-FFF2-40B4-BE49-F238E27FC236}">
                  <a16:creationId xmlns:a16="http://schemas.microsoft.com/office/drawing/2014/main" id="{F07FD87F-218D-4257-5F26-F7977C489222}"/>
                </a:ext>
              </a:extLst>
            </p:cNvPr>
            <p:cNvSpPr/>
            <p:nvPr/>
          </p:nvSpPr>
          <p:spPr>
            <a:xfrm>
              <a:off x="7187892" y="1694856"/>
              <a:ext cx="197618" cy="104688"/>
            </a:xfrm>
            <a:custGeom>
              <a:avLst/>
              <a:gdLst/>
              <a:ahLst/>
              <a:cxnLst/>
              <a:rect l="l" t="t" r="r" b="b"/>
              <a:pathLst>
                <a:path w="7547" h="3998" extrusionOk="0">
                  <a:moveTo>
                    <a:pt x="1336" y="1"/>
                  </a:moveTo>
                  <a:cubicBezTo>
                    <a:pt x="602" y="1"/>
                    <a:pt x="1" y="602"/>
                    <a:pt x="1" y="1336"/>
                  </a:cubicBezTo>
                  <a:cubicBezTo>
                    <a:pt x="1" y="2805"/>
                    <a:pt x="1193" y="3998"/>
                    <a:pt x="2662" y="3998"/>
                  </a:cubicBezTo>
                  <a:lnTo>
                    <a:pt x="4885" y="3998"/>
                  </a:lnTo>
                  <a:cubicBezTo>
                    <a:pt x="6354" y="3998"/>
                    <a:pt x="7547" y="2805"/>
                    <a:pt x="7547" y="1336"/>
                  </a:cubicBezTo>
                  <a:cubicBezTo>
                    <a:pt x="7547" y="602"/>
                    <a:pt x="6955" y="10"/>
                    <a:pt x="6221" y="1"/>
                  </a:cubicBez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6699;p138">
              <a:extLst>
                <a:ext uri="{FF2B5EF4-FFF2-40B4-BE49-F238E27FC236}">
                  <a16:creationId xmlns:a16="http://schemas.microsoft.com/office/drawing/2014/main" id="{68598D37-13B8-6002-10C1-0EB459B03CFC}"/>
                </a:ext>
              </a:extLst>
            </p:cNvPr>
            <p:cNvSpPr/>
            <p:nvPr/>
          </p:nvSpPr>
          <p:spPr>
            <a:xfrm>
              <a:off x="7206876" y="1712348"/>
              <a:ext cx="159912" cy="66274"/>
            </a:xfrm>
            <a:custGeom>
              <a:avLst/>
              <a:gdLst/>
              <a:ahLst/>
              <a:cxnLst/>
              <a:rect l="l" t="t" r="r" b="b"/>
              <a:pathLst>
                <a:path w="6107" h="2531" extrusionOk="0">
                  <a:moveTo>
                    <a:pt x="668" y="0"/>
                  </a:moveTo>
                  <a:cubicBezTo>
                    <a:pt x="191" y="0"/>
                    <a:pt x="1" y="630"/>
                    <a:pt x="401" y="897"/>
                  </a:cubicBezTo>
                  <a:lnTo>
                    <a:pt x="2691" y="2424"/>
                  </a:lnTo>
                  <a:cubicBezTo>
                    <a:pt x="2801" y="2495"/>
                    <a:pt x="2929" y="2531"/>
                    <a:pt x="3058" y="2531"/>
                  </a:cubicBezTo>
                  <a:cubicBezTo>
                    <a:pt x="3187" y="2531"/>
                    <a:pt x="3316" y="2495"/>
                    <a:pt x="3426" y="2424"/>
                  </a:cubicBezTo>
                  <a:lnTo>
                    <a:pt x="5715" y="897"/>
                  </a:lnTo>
                  <a:cubicBezTo>
                    <a:pt x="6106" y="630"/>
                    <a:pt x="5925" y="0"/>
                    <a:pt x="5438" y="0"/>
                  </a:cubicBezTo>
                  <a:close/>
                </a:path>
              </a:pathLst>
            </a:custGeom>
            <a:solidFill>
              <a:srgbClr val="BB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6700;p138">
              <a:extLst>
                <a:ext uri="{FF2B5EF4-FFF2-40B4-BE49-F238E27FC236}">
                  <a16:creationId xmlns:a16="http://schemas.microsoft.com/office/drawing/2014/main" id="{6D7CBA45-7838-AE59-C660-33A28CE603E1}"/>
                </a:ext>
              </a:extLst>
            </p:cNvPr>
            <p:cNvSpPr/>
            <p:nvPr/>
          </p:nvSpPr>
          <p:spPr>
            <a:xfrm>
              <a:off x="7232118" y="1700852"/>
              <a:ext cx="109689" cy="77769"/>
            </a:xfrm>
            <a:custGeom>
              <a:avLst/>
              <a:gdLst/>
              <a:ahLst/>
              <a:cxnLst/>
              <a:rect l="l" t="t" r="r" b="b"/>
              <a:pathLst>
                <a:path w="4189" h="2970" extrusionOk="0">
                  <a:moveTo>
                    <a:pt x="544" y="1"/>
                  </a:moveTo>
                  <a:lnTo>
                    <a:pt x="544" y="1050"/>
                  </a:lnTo>
                  <a:cubicBezTo>
                    <a:pt x="544" y="1346"/>
                    <a:pt x="344" y="1603"/>
                    <a:pt x="67" y="1689"/>
                  </a:cubicBezTo>
                  <a:lnTo>
                    <a:pt x="0" y="1708"/>
                  </a:lnTo>
                  <a:lnTo>
                    <a:pt x="1727" y="2863"/>
                  </a:lnTo>
                  <a:cubicBezTo>
                    <a:pt x="1837" y="2934"/>
                    <a:pt x="1965" y="2970"/>
                    <a:pt x="2094" y="2970"/>
                  </a:cubicBezTo>
                  <a:cubicBezTo>
                    <a:pt x="2223" y="2970"/>
                    <a:pt x="2352" y="2934"/>
                    <a:pt x="2462" y="2863"/>
                  </a:cubicBezTo>
                  <a:lnTo>
                    <a:pt x="4188" y="1708"/>
                  </a:lnTo>
                  <a:lnTo>
                    <a:pt x="4121" y="1689"/>
                  </a:lnTo>
                  <a:cubicBezTo>
                    <a:pt x="3845" y="1603"/>
                    <a:pt x="3644" y="1346"/>
                    <a:pt x="3644" y="1050"/>
                  </a:cubicBezTo>
                  <a:lnTo>
                    <a:pt x="364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701;p138">
              <a:extLst>
                <a:ext uri="{FF2B5EF4-FFF2-40B4-BE49-F238E27FC236}">
                  <a16:creationId xmlns:a16="http://schemas.microsoft.com/office/drawing/2014/main" id="{0AF433A6-F69A-A3CF-9427-2CAE457DA171}"/>
                </a:ext>
              </a:extLst>
            </p:cNvPr>
            <p:cNvSpPr/>
            <p:nvPr/>
          </p:nvSpPr>
          <p:spPr>
            <a:xfrm>
              <a:off x="7246101" y="1700852"/>
              <a:ext cx="81462" cy="23121"/>
            </a:xfrm>
            <a:custGeom>
              <a:avLst/>
              <a:gdLst/>
              <a:ahLst/>
              <a:cxnLst/>
              <a:rect l="l" t="t" r="r" b="b"/>
              <a:pathLst>
                <a:path w="3111" h="883" extrusionOk="0">
                  <a:moveTo>
                    <a:pt x="0" y="1"/>
                  </a:moveTo>
                  <a:lnTo>
                    <a:pt x="0" y="497"/>
                  </a:lnTo>
                  <a:cubicBezTo>
                    <a:pt x="487" y="754"/>
                    <a:pt x="1021" y="883"/>
                    <a:pt x="1555" y="883"/>
                  </a:cubicBezTo>
                  <a:cubicBezTo>
                    <a:pt x="2090" y="883"/>
                    <a:pt x="2624" y="754"/>
                    <a:pt x="3110" y="497"/>
                  </a:cubicBezTo>
                  <a:lnTo>
                    <a:pt x="3110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702;p138">
              <a:extLst>
                <a:ext uri="{FF2B5EF4-FFF2-40B4-BE49-F238E27FC236}">
                  <a16:creationId xmlns:a16="http://schemas.microsoft.com/office/drawing/2014/main" id="{D900CE31-AFBD-0232-0EDD-B789C4A661D8}"/>
                </a:ext>
              </a:extLst>
            </p:cNvPr>
            <p:cNvSpPr/>
            <p:nvPr/>
          </p:nvSpPr>
          <p:spPr>
            <a:xfrm>
              <a:off x="7189149" y="1543716"/>
              <a:ext cx="190627" cy="168658"/>
            </a:xfrm>
            <a:custGeom>
              <a:avLst/>
              <a:gdLst/>
              <a:ahLst/>
              <a:cxnLst/>
              <a:rect l="l" t="t" r="r" b="b"/>
              <a:pathLst>
                <a:path w="7280" h="6441" extrusionOk="0">
                  <a:moveTo>
                    <a:pt x="6621" y="1"/>
                  </a:moveTo>
                  <a:lnTo>
                    <a:pt x="849" y="449"/>
                  </a:lnTo>
                  <a:lnTo>
                    <a:pt x="849" y="2672"/>
                  </a:lnTo>
                  <a:lnTo>
                    <a:pt x="735" y="2672"/>
                  </a:lnTo>
                  <a:cubicBezTo>
                    <a:pt x="0" y="2672"/>
                    <a:pt x="0" y="3779"/>
                    <a:pt x="735" y="3779"/>
                  </a:cubicBezTo>
                  <a:lnTo>
                    <a:pt x="859" y="3779"/>
                  </a:lnTo>
                  <a:cubicBezTo>
                    <a:pt x="973" y="5277"/>
                    <a:pt x="2223" y="6440"/>
                    <a:pt x="3730" y="6440"/>
                  </a:cubicBezTo>
                  <a:cubicBezTo>
                    <a:pt x="5238" y="6440"/>
                    <a:pt x="6488" y="5277"/>
                    <a:pt x="6602" y="3779"/>
                  </a:cubicBezTo>
                  <a:lnTo>
                    <a:pt x="6726" y="3779"/>
                  </a:lnTo>
                  <a:cubicBezTo>
                    <a:pt x="7031" y="3779"/>
                    <a:pt x="7279" y="3531"/>
                    <a:pt x="7279" y="3225"/>
                  </a:cubicBezTo>
                  <a:cubicBezTo>
                    <a:pt x="7279" y="2920"/>
                    <a:pt x="7031" y="2672"/>
                    <a:pt x="6726" y="2672"/>
                  </a:cubicBezTo>
                  <a:lnTo>
                    <a:pt x="6621" y="2672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703;p138">
              <a:extLst>
                <a:ext uri="{FF2B5EF4-FFF2-40B4-BE49-F238E27FC236}">
                  <a16:creationId xmlns:a16="http://schemas.microsoft.com/office/drawing/2014/main" id="{2C6D8EEA-40F8-57F2-2949-46CE515233B7}"/>
                </a:ext>
              </a:extLst>
            </p:cNvPr>
            <p:cNvSpPr/>
            <p:nvPr/>
          </p:nvSpPr>
          <p:spPr>
            <a:xfrm>
              <a:off x="7192893" y="1549713"/>
              <a:ext cx="146400" cy="162635"/>
            </a:xfrm>
            <a:custGeom>
              <a:avLst/>
              <a:gdLst/>
              <a:ahLst/>
              <a:cxnLst/>
              <a:rect l="l" t="t" r="r" b="b"/>
              <a:pathLst>
                <a:path w="5591" h="6211" extrusionOk="0">
                  <a:moveTo>
                    <a:pt x="5591" y="1"/>
                  </a:moveTo>
                  <a:lnTo>
                    <a:pt x="697" y="220"/>
                  </a:lnTo>
                  <a:lnTo>
                    <a:pt x="697" y="2443"/>
                  </a:lnTo>
                  <a:lnTo>
                    <a:pt x="621" y="2443"/>
                  </a:lnTo>
                  <a:cubicBezTo>
                    <a:pt x="614" y="2443"/>
                    <a:pt x="608" y="2443"/>
                    <a:pt x="601" y="2443"/>
                  </a:cubicBezTo>
                  <a:cubicBezTo>
                    <a:pt x="314" y="2443"/>
                    <a:pt x="76" y="2650"/>
                    <a:pt x="39" y="2939"/>
                  </a:cubicBezTo>
                  <a:cubicBezTo>
                    <a:pt x="0" y="3264"/>
                    <a:pt x="258" y="3550"/>
                    <a:pt x="592" y="3550"/>
                  </a:cubicBezTo>
                  <a:lnTo>
                    <a:pt x="706" y="3550"/>
                  </a:lnTo>
                  <a:cubicBezTo>
                    <a:pt x="810" y="5072"/>
                    <a:pt x="2090" y="6210"/>
                    <a:pt x="3566" y="6210"/>
                  </a:cubicBezTo>
                  <a:cubicBezTo>
                    <a:pt x="3718" y="6210"/>
                    <a:pt x="3871" y="6198"/>
                    <a:pt x="4026" y="6173"/>
                  </a:cubicBezTo>
                  <a:cubicBezTo>
                    <a:pt x="2624" y="5944"/>
                    <a:pt x="1594" y="4742"/>
                    <a:pt x="1594" y="3330"/>
                  </a:cubicBezTo>
                  <a:lnTo>
                    <a:pt x="1594" y="1556"/>
                  </a:lnTo>
                  <a:cubicBezTo>
                    <a:pt x="1594" y="1060"/>
                    <a:pt x="1994" y="659"/>
                    <a:pt x="2481" y="659"/>
                  </a:cubicBezTo>
                  <a:lnTo>
                    <a:pt x="5142" y="659"/>
                  </a:lnTo>
                  <a:cubicBezTo>
                    <a:pt x="5391" y="659"/>
                    <a:pt x="5591" y="459"/>
                    <a:pt x="5591" y="220"/>
                  </a:cubicBezTo>
                  <a:lnTo>
                    <a:pt x="559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704;p138">
              <a:extLst>
                <a:ext uri="{FF2B5EF4-FFF2-40B4-BE49-F238E27FC236}">
                  <a16:creationId xmlns:a16="http://schemas.microsoft.com/office/drawing/2014/main" id="{9D369246-CF44-F1B7-1B2F-444775D5815C}"/>
                </a:ext>
              </a:extLst>
            </p:cNvPr>
            <p:cNvSpPr/>
            <p:nvPr/>
          </p:nvSpPr>
          <p:spPr>
            <a:xfrm>
              <a:off x="7246101" y="1613604"/>
              <a:ext cx="11757" cy="17334"/>
            </a:xfrm>
            <a:custGeom>
              <a:avLst/>
              <a:gdLst/>
              <a:ahLst/>
              <a:cxnLst/>
              <a:rect l="l" t="t" r="r" b="b"/>
              <a:pathLst>
                <a:path w="449" h="662" extrusionOk="0">
                  <a:moveTo>
                    <a:pt x="225" y="1"/>
                  </a:moveTo>
                  <a:cubicBezTo>
                    <a:pt x="113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66"/>
                    <a:pt x="105" y="661"/>
                    <a:pt x="229" y="661"/>
                  </a:cubicBezTo>
                  <a:cubicBezTo>
                    <a:pt x="353" y="661"/>
                    <a:pt x="449" y="566"/>
                    <a:pt x="449" y="442"/>
                  </a:cubicBezTo>
                  <a:lnTo>
                    <a:pt x="449" y="223"/>
                  </a:lnTo>
                  <a:cubicBezTo>
                    <a:pt x="449" y="75"/>
                    <a:pt x="337" y="1"/>
                    <a:pt x="22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705;p138">
              <a:extLst>
                <a:ext uri="{FF2B5EF4-FFF2-40B4-BE49-F238E27FC236}">
                  <a16:creationId xmlns:a16="http://schemas.microsoft.com/office/drawing/2014/main" id="{31B0305D-551F-F86F-86FA-A4A2EBD3F753}"/>
                </a:ext>
              </a:extLst>
            </p:cNvPr>
            <p:cNvSpPr/>
            <p:nvPr/>
          </p:nvSpPr>
          <p:spPr>
            <a:xfrm>
              <a:off x="7316041" y="1613604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6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3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706;p138">
              <a:extLst>
                <a:ext uri="{FF2B5EF4-FFF2-40B4-BE49-F238E27FC236}">
                  <a16:creationId xmlns:a16="http://schemas.microsoft.com/office/drawing/2014/main" id="{CE107B12-663F-A17F-A790-2FED61A851A8}"/>
                </a:ext>
              </a:extLst>
            </p:cNvPr>
            <p:cNvSpPr/>
            <p:nvPr/>
          </p:nvSpPr>
          <p:spPr>
            <a:xfrm>
              <a:off x="7238115" y="1593834"/>
              <a:ext cx="28097" cy="13878"/>
            </a:xfrm>
            <a:custGeom>
              <a:avLst/>
              <a:gdLst/>
              <a:ahLst/>
              <a:cxnLst/>
              <a:rect l="l" t="t" r="r" b="b"/>
              <a:pathLst>
                <a:path w="1073" h="530" extrusionOk="0">
                  <a:moveTo>
                    <a:pt x="759" y="1"/>
                  </a:moveTo>
                  <a:cubicBezTo>
                    <a:pt x="745" y="1"/>
                    <a:pt x="731" y="2"/>
                    <a:pt x="716" y="4"/>
                  </a:cubicBezTo>
                  <a:lnTo>
                    <a:pt x="267" y="90"/>
                  </a:lnTo>
                  <a:cubicBezTo>
                    <a:pt x="0" y="138"/>
                    <a:pt x="38" y="529"/>
                    <a:pt x="305" y="529"/>
                  </a:cubicBezTo>
                  <a:lnTo>
                    <a:pt x="353" y="529"/>
                  </a:lnTo>
                  <a:lnTo>
                    <a:pt x="792" y="443"/>
                  </a:lnTo>
                  <a:cubicBezTo>
                    <a:pt x="1072" y="389"/>
                    <a:pt x="1010" y="1"/>
                    <a:pt x="75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707;p138">
              <a:extLst>
                <a:ext uri="{FF2B5EF4-FFF2-40B4-BE49-F238E27FC236}">
                  <a16:creationId xmlns:a16="http://schemas.microsoft.com/office/drawing/2014/main" id="{F37A478E-A12B-4091-0CC6-8D4F945A8F3B}"/>
                </a:ext>
              </a:extLst>
            </p:cNvPr>
            <p:cNvSpPr/>
            <p:nvPr/>
          </p:nvSpPr>
          <p:spPr>
            <a:xfrm>
              <a:off x="7307767" y="1594044"/>
              <a:ext cx="27782" cy="13904"/>
            </a:xfrm>
            <a:custGeom>
              <a:avLst/>
              <a:gdLst/>
              <a:ahLst/>
              <a:cxnLst/>
              <a:rect l="l" t="t" r="r" b="b"/>
              <a:pathLst>
                <a:path w="1061" h="531" extrusionOk="0">
                  <a:moveTo>
                    <a:pt x="305" y="1"/>
                  </a:moveTo>
                  <a:cubicBezTo>
                    <a:pt x="60" y="1"/>
                    <a:pt x="0" y="391"/>
                    <a:pt x="269" y="445"/>
                  </a:cubicBezTo>
                  <a:lnTo>
                    <a:pt x="717" y="521"/>
                  </a:lnTo>
                  <a:lnTo>
                    <a:pt x="755" y="521"/>
                  </a:lnTo>
                  <a:lnTo>
                    <a:pt x="755" y="531"/>
                  </a:lnTo>
                  <a:cubicBezTo>
                    <a:pt x="1032" y="531"/>
                    <a:pt x="1061" y="140"/>
                    <a:pt x="803" y="92"/>
                  </a:cubicBezTo>
                  <a:lnTo>
                    <a:pt x="355" y="6"/>
                  </a:lnTo>
                  <a:cubicBezTo>
                    <a:pt x="337" y="3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708;p138">
              <a:extLst>
                <a:ext uri="{FF2B5EF4-FFF2-40B4-BE49-F238E27FC236}">
                  <a16:creationId xmlns:a16="http://schemas.microsoft.com/office/drawing/2014/main" id="{AF99514C-5088-9953-8E2B-6D685A69882E}"/>
                </a:ext>
              </a:extLst>
            </p:cNvPr>
            <p:cNvSpPr/>
            <p:nvPr/>
          </p:nvSpPr>
          <p:spPr>
            <a:xfrm>
              <a:off x="7211380" y="1502999"/>
              <a:ext cx="174392" cy="52501"/>
            </a:xfrm>
            <a:custGeom>
              <a:avLst/>
              <a:gdLst/>
              <a:ahLst/>
              <a:cxnLst/>
              <a:rect l="l" t="t" r="r" b="b"/>
              <a:pathLst>
                <a:path w="6660" h="2005" extrusionOk="0">
                  <a:moveTo>
                    <a:pt x="1994" y="1"/>
                  </a:moveTo>
                  <a:cubicBezTo>
                    <a:pt x="888" y="1"/>
                    <a:pt x="0" y="898"/>
                    <a:pt x="0" y="2004"/>
                  </a:cubicBezTo>
                  <a:lnTo>
                    <a:pt x="4656" y="2004"/>
                  </a:lnTo>
                  <a:cubicBezTo>
                    <a:pt x="5667" y="2004"/>
                    <a:pt x="6516" y="1251"/>
                    <a:pt x="6640" y="259"/>
                  </a:cubicBezTo>
                  <a:cubicBezTo>
                    <a:pt x="6659" y="125"/>
                    <a:pt x="6554" y="1"/>
                    <a:pt x="642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709;p138">
              <a:extLst>
                <a:ext uri="{FF2B5EF4-FFF2-40B4-BE49-F238E27FC236}">
                  <a16:creationId xmlns:a16="http://schemas.microsoft.com/office/drawing/2014/main" id="{F32B72A9-65A5-C878-21C6-51B5C4CD144B}"/>
                </a:ext>
              </a:extLst>
            </p:cNvPr>
            <p:cNvSpPr/>
            <p:nvPr/>
          </p:nvSpPr>
          <p:spPr>
            <a:xfrm>
              <a:off x="7257832" y="1502999"/>
              <a:ext cx="127940" cy="40744"/>
            </a:xfrm>
            <a:custGeom>
              <a:avLst/>
              <a:gdLst/>
              <a:ahLst/>
              <a:cxnLst/>
              <a:rect l="l" t="t" r="r" b="b"/>
              <a:pathLst>
                <a:path w="4886" h="1556" extrusionOk="0">
                  <a:moveTo>
                    <a:pt x="745" y="1"/>
                  </a:moveTo>
                  <a:cubicBezTo>
                    <a:pt x="430" y="259"/>
                    <a:pt x="192" y="602"/>
                    <a:pt x="77" y="993"/>
                  </a:cubicBezTo>
                  <a:cubicBezTo>
                    <a:pt x="1" y="1279"/>
                    <a:pt x="220" y="1556"/>
                    <a:pt x="506" y="1556"/>
                  </a:cubicBezTo>
                  <a:lnTo>
                    <a:pt x="4141" y="1556"/>
                  </a:lnTo>
                  <a:cubicBezTo>
                    <a:pt x="4542" y="1232"/>
                    <a:pt x="4809" y="764"/>
                    <a:pt x="4866" y="249"/>
                  </a:cubicBezTo>
                  <a:cubicBezTo>
                    <a:pt x="4885" y="115"/>
                    <a:pt x="4780" y="1"/>
                    <a:pt x="4647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710;p138">
              <a:extLst>
                <a:ext uri="{FF2B5EF4-FFF2-40B4-BE49-F238E27FC236}">
                  <a16:creationId xmlns:a16="http://schemas.microsoft.com/office/drawing/2014/main" id="{5E45C3C7-FD9A-C1EB-6B5B-F04ADDD1557B}"/>
                </a:ext>
              </a:extLst>
            </p:cNvPr>
            <p:cNvSpPr/>
            <p:nvPr/>
          </p:nvSpPr>
          <p:spPr>
            <a:xfrm>
              <a:off x="7252097" y="1782262"/>
              <a:ext cx="11521" cy="75491"/>
            </a:xfrm>
            <a:custGeom>
              <a:avLst/>
              <a:gdLst/>
              <a:ahLst/>
              <a:cxnLst/>
              <a:rect l="l" t="t" r="r" b="b"/>
              <a:pathLst>
                <a:path w="440" h="2883" extrusionOk="0">
                  <a:moveTo>
                    <a:pt x="235" y="1"/>
                  </a:moveTo>
                  <a:cubicBezTo>
                    <a:pt x="230" y="1"/>
                    <a:pt x="225" y="1"/>
                    <a:pt x="220" y="2"/>
                  </a:cubicBezTo>
                  <a:cubicBezTo>
                    <a:pt x="96" y="2"/>
                    <a:pt x="0" y="97"/>
                    <a:pt x="0" y="221"/>
                  </a:cubicBezTo>
                  <a:lnTo>
                    <a:pt x="0" y="2883"/>
                  </a:lnTo>
                  <a:lnTo>
                    <a:pt x="439" y="2883"/>
                  </a:lnTo>
                  <a:lnTo>
                    <a:pt x="439" y="221"/>
                  </a:lnTo>
                  <a:cubicBezTo>
                    <a:pt x="439" y="102"/>
                    <a:pt x="352" y="1"/>
                    <a:pt x="235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711;p138">
              <a:extLst>
                <a:ext uri="{FF2B5EF4-FFF2-40B4-BE49-F238E27FC236}">
                  <a16:creationId xmlns:a16="http://schemas.microsoft.com/office/drawing/2014/main" id="{3F78A69B-E8E1-CE85-FF9A-4EC6775EF9A8}"/>
                </a:ext>
              </a:extLst>
            </p:cNvPr>
            <p:cNvSpPr/>
            <p:nvPr/>
          </p:nvSpPr>
          <p:spPr>
            <a:xfrm>
              <a:off x="7310045" y="1782262"/>
              <a:ext cx="11783" cy="75491"/>
            </a:xfrm>
            <a:custGeom>
              <a:avLst/>
              <a:gdLst/>
              <a:ahLst/>
              <a:cxnLst/>
              <a:rect l="l" t="t" r="r" b="b"/>
              <a:pathLst>
                <a:path w="450" h="2883" extrusionOk="0">
                  <a:moveTo>
                    <a:pt x="244" y="1"/>
                  </a:moveTo>
                  <a:cubicBezTo>
                    <a:pt x="239" y="1"/>
                    <a:pt x="235" y="1"/>
                    <a:pt x="230" y="2"/>
                  </a:cubicBezTo>
                  <a:cubicBezTo>
                    <a:pt x="106" y="2"/>
                    <a:pt x="1" y="97"/>
                    <a:pt x="1" y="221"/>
                  </a:cubicBezTo>
                  <a:lnTo>
                    <a:pt x="1" y="2883"/>
                  </a:lnTo>
                  <a:lnTo>
                    <a:pt x="449" y="2883"/>
                  </a:lnTo>
                  <a:lnTo>
                    <a:pt x="449" y="221"/>
                  </a:lnTo>
                  <a:cubicBezTo>
                    <a:pt x="449" y="102"/>
                    <a:pt x="353" y="1"/>
                    <a:pt x="244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712;p138">
              <a:extLst>
                <a:ext uri="{FF2B5EF4-FFF2-40B4-BE49-F238E27FC236}">
                  <a16:creationId xmlns:a16="http://schemas.microsoft.com/office/drawing/2014/main" id="{4A227D9B-5126-7ABE-5C64-13D1DF4663C4}"/>
                </a:ext>
              </a:extLst>
            </p:cNvPr>
            <p:cNvSpPr/>
            <p:nvPr/>
          </p:nvSpPr>
          <p:spPr>
            <a:xfrm>
              <a:off x="7260896" y="1654112"/>
              <a:ext cx="51872" cy="17570"/>
            </a:xfrm>
            <a:custGeom>
              <a:avLst/>
              <a:gdLst/>
              <a:ahLst/>
              <a:cxnLst/>
              <a:rect l="l" t="t" r="r" b="b"/>
              <a:pathLst>
                <a:path w="1981" h="671" extrusionOk="0">
                  <a:moveTo>
                    <a:pt x="331" y="0"/>
                  </a:moveTo>
                  <a:cubicBezTo>
                    <a:pt x="155" y="0"/>
                    <a:pt x="1" y="229"/>
                    <a:pt x="170" y="383"/>
                  </a:cubicBezTo>
                  <a:cubicBezTo>
                    <a:pt x="389" y="574"/>
                    <a:pt x="668" y="670"/>
                    <a:pt x="950" y="670"/>
                  </a:cubicBezTo>
                  <a:cubicBezTo>
                    <a:pt x="964" y="670"/>
                    <a:pt x="977" y="670"/>
                    <a:pt x="990" y="669"/>
                  </a:cubicBezTo>
                  <a:cubicBezTo>
                    <a:pt x="1004" y="670"/>
                    <a:pt x="1018" y="670"/>
                    <a:pt x="1032" y="670"/>
                  </a:cubicBezTo>
                  <a:cubicBezTo>
                    <a:pt x="1322" y="670"/>
                    <a:pt x="1592" y="574"/>
                    <a:pt x="1811" y="383"/>
                  </a:cubicBezTo>
                  <a:cubicBezTo>
                    <a:pt x="1980" y="229"/>
                    <a:pt x="1832" y="0"/>
                    <a:pt x="1658" y="0"/>
                  </a:cubicBezTo>
                  <a:cubicBezTo>
                    <a:pt x="1607" y="0"/>
                    <a:pt x="1554" y="20"/>
                    <a:pt x="1506" y="68"/>
                  </a:cubicBezTo>
                  <a:cubicBezTo>
                    <a:pt x="1353" y="173"/>
                    <a:pt x="1174" y="226"/>
                    <a:pt x="995" y="226"/>
                  </a:cubicBezTo>
                  <a:cubicBezTo>
                    <a:pt x="816" y="226"/>
                    <a:pt x="637" y="173"/>
                    <a:pt x="485" y="68"/>
                  </a:cubicBezTo>
                  <a:cubicBezTo>
                    <a:pt x="437" y="20"/>
                    <a:pt x="383" y="0"/>
                    <a:pt x="33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6869;p138">
            <a:extLst>
              <a:ext uri="{FF2B5EF4-FFF2-40B4-BE49-F238E27FC236}">
                <a16:creationId xmlns:a16="http://schemas.microsoft.com/office/drawing/2014/main" id="{31F4BA49-AE6B-B3D4-C93F-E3FBAA494C42}"/>
              </a:ext>
            </a:extLst>
          </p:cNvPr>
          <p:cNvGrpSpPr/>
          <p:nvPr/>
        </p:nvGrpSpPr>
        <p:grpSpPr>
          <a:xfrm>
            <a:off x="4152123" y="3622881"/>
            <a:ext cx="275073" cy="354545"/>
            <a:chOff x="8052704" y="1503208"/>
            <a:chExt cx="275073" cy="354545"/>
          </a:xfrm>
        </p:grpSpPr>
        <p:sp>
          <p:nvSpPr>
            <p:cNvPr id="42" name="Google Shape;16870;p138">
              <a:extLst>
                <a:ext uri="{FF2B5EF4-FFF2-40B4-BE49-F238E27FC236}">
                  <a16:creationId xmlns:a16="http://schemas.microsoft.com/office/drawing/2014/main" id="{3406F65D-726B-426F-5C2A-D57BA65645CD}"/>
                </a:ext>
              </a:extLst>
            </p:cNvPr>
            <p:cNvSpPr/>
            <p:nvPr/>
          </p:nvSpPr>
          <p:spPr>
            <a:xfrm>
              <a:off x="8052704" y="1697344"/>
              <a:ext cx="274812" cy="160409"/>
            </a:xfrm>
            <a:custGeom>
              <a:avLst/>
              <a:gdLst/>
              <a:ahLst/>
              <a:cxnLst/>
              <a:rect l="l" t="t" r="r" b="b"/>
              <a:pathLst>
                <a:path w="10495" h="6126" extrusionOk="0">
                  <a:moveTo>
                    <a:pt x="3722" y="1"/>
                  </a:moveTo>
                  <a:lnTo>
                    <a:pt x="3722" y="1270"/>
                  </a:lnTo>
                  <a:cubicBezTo>
                    <a:pt x="3722" y="1556"/>
                    <a:pt x="3531" y="1814"/>
                    <a:pt x="3254" y="1899"/>
                  </a:cubicBezTo>
                  <a:lnTo>
                    <a:pt x="945" y="2577"/>
                  </a:lnTo>
                  <a:cubicBezTo>
                    <a:pt x="383" y="2739"/>
                    <a:pt x="1" y="3254"/>
                    <a:pt x="1" y="3836"/>
                  </a:cubicBezTo>
                  <a:lnTo>
                    <a:pt x="1" y="5477"/>
                  </a:lnTo>
                  <a:cubicBezTo>
                    <a:pt x="1" y="5830"/>
                    <a:pt x="297" y="6126"/>
                    <a:pt x="659" y="6126"/>
                  </a:cubicBezTo>
                  <a:lnTo>
                    <a:pt x="9846" y="6126"/>
                  </a:lnTo>
                  <a:cubicBezTo>
                    <a:pt x="10199" y="6126"/>
                    <a:pt x="10495" y="5830"/>
                    <a:pt x="10495" y="5477"/>
                  </a:cubicBezTo>
                  <a:lnTo>
                    <a:pt x="10495" y="3836"/>
                  </a:lnTo>
                  <a:cubicBezTo>
                    <a:pt x="10495" y="3254"/>
                    <a:pt x="10113" y="2739"/>
                    <a:pt x="9560" y="2577"/>
                  </a:cubicBezTo>
                  <a:lnTo>
                    <a:pt x="7251" y="1899"/>
                  </a:lnTo>
                  <a:cubicBezTo>
                    <a:pt x="6975" y="1814"/>
                    <a:pt x="6784" y="1556"/>
                    <a:pt x="6784" y="1270"/>
                  </a:cubicBezTo>
                  <a:lnTo>
                    <a:pt x="678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871;p138">
              <a:extLst>
                <a:ext uri="{FF2B5EF4-FFF2-40B4-BE49-F238E27FC236}">
                  <a16:creationId xmlns:a16="http://schemas.microsoft.com/office/drawing/2014/main" id="{58981C39-BA89-22B3-DB34-E7F38AC535A2}"/>
                </a:ext>
              </a:extLst>
            </p:cNvPr>
            <p:cNvSpPr/>
            <p:nvPr/>
          </p:nvSpPr>
          <p:spPr>
            <a:xfrm>
              <a:off x="8098685" y="1823267"/>
              <a:ext cx="11260" cy="34486"/>
            </a:xfrm>
            <a:custGeom>
              <a:avLst/>
              <a:gdLst/>
              <a:ahLst/>
              <a:cxnLst/>
              <a:rect l="l" t="t" r="r" b="b"/>
              <a:pathLst>
                <a:path w="430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430" y="1317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872;p138">
              <a:extLst>
                <a:ext uri="{FF2B5EF4-FFF2-40B4-BE49-F238E27FC236}">
                  <a16:creationId xmlns:a16="http://schemas.microsoft.com/office/drawing/2014/main" id="{CC4958F7-57D1-014F-60A4-071558D247B5}"/>
                </a:ext>
              </a:extLst>
            </p:cNvPr>
            <p:cNvSpPr/>
            <p:nvPr/>
          </p:nvSpPr>
          <p:spPr>
            <a:xfrm>
              <a:off x="8270301" y="1823267"/>
              <a:ext cx="11521" cy="34486"/>
            </a:xfrm>
            <a:custGeom>
              <a:avLst/>
              <a:gdLst/>
              <a:ahLst/>
              <a:cxnLst/>
              <a:rect l="l" t="t" r="r" b="b"/>
              <a:pathLst>
                <a:path w="440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439" y="131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873;p138">
              <a:extLst>
                <a:ext uri="{FF2B5EF4-FFF2-40B4-BE49-F238E27FC236}">
                  <a16:creationId xmlns:a16="http://schemas.microsoft.com/office/drawing/2014/main" id="{F90051B9-8979-8124-857A-762805D5D269}"/>
                </a:ext>
              </a:extLst>
            </p:cNvPr>
            <p:cNvSpPr/>
            <p:nvPr/>
          </p:nvSpPr>
          <p:spPr>
            <a:xfrm>
              <a:off x="8052704" y="1747069"/>
              <a:ext cx="275073" cy="110684"/>
            </a:xfrm>
            <a:custGeom>
              <a:avLst/>
              <a:gdLst/>
              <a:ahLst/>
              <a:cxnLst/>
              <a:rect l="l" t="t" r="r" b="b"/>
              <a:pathLst>
                <a:path w="10505" h="4227" extrusionOk="0">
                  <a:moveTo>
                    <a:pt x="3245" y="0"/>
                  </a:moveTo>
                  <a:lnTo>
                    <a:pt x="945" y="678"/>
                  </a:lnTo>
                  <a:cubicBezTo>
                    <a:pt x="383" y="840"/>
                    <a:pt x="1" y="1346"/>
                    <a:pt x="1" y="1927"/>
                  </a:cubicBezTo>
                  <a:lnTo>
                    <a:pt x="1" y="2910"/>
                  </a:lnTo>
                  <a:lnTo>
                    <a:pt x="2186" y="3349"/>
                  </a:lnTo>
                  <a:lnTo>
                    <a:pt x="2186" y="4227"/>
                  </a:lnTo>
                  <a:lnTo>
                    <a:pt x="8310" y="4227"/>
                  </a:lnTo>
                  <a:lnTo>
                    <a:pt x="8310" y="3349"/>
                  </a:lnTo>
                  <a:lnTo>
                    <a:pt x="10504" y="2910"/>
                  </a:lnTo>
                  <a:lnTo>
                    <a:pt x="10504" y="1937"/>
                  </a:lnTo>
                  <a:cubicBezTo>
                    <a:pt x="10504" y="1355"/>
                    <a:pt x="10113" y="840"/>
                    <a:pt x="9560" y="678"/>
                  </a:cubicBezTo>
                  <a:lnTo>
                    <a:pt x="7251" y="0"/>
                  </a:lnTo>
                  <a:lnTo>
                    <a:pt x="5248" y="287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874;p138">
              <a:extLst>
                <a:ext uri="{FF2B5EF4-FFF2-40B4-BE49-F238E27FC236}">
                  <a16:creationId xmlns:a16="http://schemas.microsoft.com/office/drawing/2014/main" id="{13F95F9C-D4C4-DC21-207E-D0C274B018E3}"/>
                </a:ext>
              </a:extLst>
            </p:cNvPr>
            <p:cNvSpPr/>
            <p:nvPr/>
          </p:nvSpPr>
          <p:spPr>
            <a:xfrm>
              <a:off x="8150138" y="1697344"/>
              <a:ext cx="80205" cy="34381"/>
            </a:xfrm>
            <a:custGeom>
              <a:avLst/>
              <a:gdLst/>
              <a:ahLst/>
              <a:cxnLst/>
              <a:rect l="l" t="t" r="r" b="b"/>
              <a:pathLst>
                <a:path w="3063" h="1313" extrusionOk="0">
                  <a:moveTo>
                    <a:pt x="1" y="1"/>
                  </a:moveTo>
                  <a:lnTo>
                    <a:pt x="1" y="926"/>
                  </a:lnTo>
                  <a:cubicBezTo>
                    <a:pt x="478" y="1184"/>
                    <a:pt x="1005" y="1313"/>
                    <a:pt x="1532" y="1313"/>
                  </a:cubicBezTo>
                  <a:cubicBezTo>
                    <a:pt x="2059" y="1313"/>
                    <a:pt x="2586" y="1184"/>
                    <a:pt x="3063" y="926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875;p138">
              <a:extLst>
                <a:ext uri="{FF2B5EF4-FFF2-40B4-BE49-F238E27FC236}">
                  <a16:creationId xmlns:a16="http://schemas.microsoft.com/office/drawing/2014/main" id="{CDF7385B-936F-8B95-D56E-19D7C7C7E5EA}"/>
                </a:ext>
              </a:extLst>
            </p:cNvPr>
            <p:cNvSpPr/>
            <p:nvPr/>
          </p:nvSpPr>
          <p:spPr>
            <a:xfrm>
              <a:off x="8087687" y="1503208"/>
              <a:ext cx="205107" cy="136974"/>
            </a:xfrm>
            <a:custGeom>
              <a:avLst/>
              <a:gdLst/>
              <a:ahLst/>
              <a:cxnLst/>
              <a:rect l="l" t="t" r="r" b="b"/>
              <a:pathLst>
                <a:path w="7833" h="5231" extrusionOk="0">
                  <a:moveTo>
                    <a:pt x="5157" y="0"/>
                  </a:moveTo>
                  <a:cubicBezTo>
                    <a:pt x="5146" y="0"/>
                    <a:pt x="5135" y="1"/>
                    <a:pt x="5124" y="2"/>
                  </a:cubicBezTo>
                  <a:lnTo>
                    <a:pt x="3693" y="203"/>
                  </a:lnTo>
                  <a:lnTo>
                    <a:pt x="2920" y="12"/>
                  </a:lnTo>
                  <a:cubicBezTo>
                    <a:pt x="2901" y="6"/>
                    <a:pt x="2881" y="2"/>
                    <a:pt x="2860" y="2"/>
                  </a:cubicBezTo>
                  <a:cubicBezTo>
                    <a:pt x="2819" y="2"/>
                    <a:pt x="2777" y="15"/>
                    <a:pt x="2739" y="41"/>
                  </a:cubicBezTo>
                  <a:lnTo>
                    <a:pt x="1947" y="642"/>
                  </a:lnTo>
                  <a:lnTo>
                    <a:pt x="1069" y="642"/>
                  </a:lnTo>
                  <a:cubicBezTo>
                    <a:pt x="955" y="642"/>
                    <a:pt x="859" y="737"/>
                    <a:pt x="859" y="861"/>
                  </a:cubicBezTo>
                  <a:lnTo>
                    <a:pt x="859" y="1729"/>
                  </a:lnTo>
                  <a:lnTo>
                    <a:pt x="287" y="1729"/>
                  </a:lnTo>
                  <a:cubicBezTo>
                    <a:pt x="134" y="1729"/>
                    <a:pt x="29" y="1882"/>
                    <a:pt x="77" y="2025"/>
                  </a:cubicBezTo>
                  <a:lnTo>
                    <a:pt x="420" y="3046"/>
                  </a:lnTo>
                  <a:lnTo>
                    <a:pt x="77" y="3380"/>
                  </a:lnTo>
                  <a:cubicBezTo>
                    <a:pt x="20" y="3446"/>
                    <a:pt x="1" y="3532"/>
                    <a:pt x="29" y="3618"/>
                  </a:cubicBezTo>
                  <a:lnTo>
                    <a:pt x="640" y="5230"/>
                  </a:lnTo>
                  <a:lnTo>
                    <a:pt x="7194" y="5230"/>
                  </a:lnTo>
                  <a:lnTo>
                    <a:pt x="7804" y="3618"/>
                  </a:lnTo>
                  <a:cubicBezTo>
                    <a:pt x="7833" y="3532"/>
                    <a:pt x="7814" y="3446"/>
                    <a:pt x="7757" y="3380"/>
                  </a:cubicBezTo>
                  <a:lnTo>
                    <a:pt x="7413" y="3046"/>
                  </a:lnTo>
                  <a:lnTo>
                    <a:pt x="7757" y="2025"/>
                  </a:lnTo>
                  <a:cubicBezTo>
                    <a:pt x="7804" y="1882"/>
                    <a:pt x="7699" y="1729"/>
                    <a:pt x="7547" y="1729"/>
                  </a:cubicBezTo>
                  <a:lnTo>
                    <a:pt x="6755" y="1729"/>
                  </a:lnTo>
                  <a:lnTo>
                    <a:pt x="7079" y="937"/>
                  </a:lnTo>
                  <a:cubicBezTo>
                    <a:pt x="7136" y="794"/>
                    <a:pt x="7022" y="642"/>
                    <a:pt x="6869" y="642"/>
                  </a:cubicBezTo>
                  <a:lnTo>
                    <a:pt x="5887" y="642"/>
                  </a:lnTo>
                  <a:lnTo>
                    <a:pt x="5305" y="60"/>
                  </a:lnTo>
                  <a:cubicBezTo>
                    <a:pt x="5265" y="20"/>
                    <a:pt x="5212" y="0"/>
                    <a:pt x="5157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876;p138">
              <a:extLst>
                <a:ext uri="{FF2B5EF4-FFF2-40B4-BE49-F238E27FC236}">
                  <a16:creationId xmlns:a16="http://schemas.microsoft.com/office/drawing/2014/main" id="{CB51D01B-9113-A8E2-54CD-27BB7E1BE6B8}"/>
                </a:ext>
              </a:extLst>
            </p:cNvPr>
            <p:cNvSpPr/>
            <p:nvPr/>
          </p:nvSpPr>
          <p:spPr>
            <a:xfrm>
              <a:off x="8087687" y="1515751"/>
              <a:ext cx="190889" cy="124431"/>
            </a:xfrm>
            <a:custGeom>
              <a:avLst/>
              <a:gdLst/>
              <a:ahLst/>
              <a:cxnLst/>
              <a:rect l="l" t="t" r="r" b="b"/>
              <a:pathLst>
                <a:path w="7290" h="4752" extrusionOk="0">
                  <a:moveTo>
                    <a:pt x="2166" y="0"/>
                  </a:moveTo>
                  <a:lnTo>
                    <a:pt x="1947" y="163"/>
                  </a:lnTo>
                  <a:lnTo>
                    <a:pt x="1069" y="163"/>
                  </a:lnTo>
                  <a:cubicBezTo>
                    <a:pt x="955" y="163"/>
                    <a:pt x="859" y="258"/>
                    <a:pt x="859" y="382"/>
                  </a:cubicBezTo>
                  <a:lnTo>
                    <a:pt x="859" y="1260"/>
                  </a:lnTo>
                  <a:lnTo>
                    <a:pt x="287" y="1260"/>
                  </a:lnTo>
                  <a:cubicBezTo>
                    <a:pt x="134" y="1260"/>
                    <a:pt x="29" y="1403"/>
                    <a:pt x="77" y="1546"/>
                  </a:cubicBezTo>
                  <a:lnTo>
                    <a:pt x="420" y="2567"/>
                  </a:lnTo>
                  <a:lnTo>
                    <a:pt x="77" y="2910"/>
                  </a:lnTo>
                  <a:cubicBezTo>
                    <a:pt x="20" y="2967"/>
                    <a:pt x="1" y="3053"/>
                    <a:pt x="29" y="3139"/>
                  </a:cubicBezTo>
                  <a:lnTo>
                    <a:pt x="640" y="4751"/>
                  </a:lnTo>
                  <a:lnTo>
                    <a:pt x="7194" y="4751"/>
                  </a:lnTo>
                  <a:lnTo>
                    <a:pt x="7289" y="4503"/>
                  </a:lnTo>
                  <a:lnTo>
                    <a:pt x="7289" y="4503"/>
                  </a:lnTo>
                  <a:cubicBezTo>
                    <a:pt x="7117" y="4522"/>
                    <a:pt x="6936" y="4532"/>
                    <a:pt x="6755" y="4541"/>
                  </a:cubicBezTo>
                  <a:cubicBezTo>
                    <a:pt x="4246" y="4532"/>
                    <a:pt x="2195" y="2509"/>
                    <a:pt x="2166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877;p138">
              <a:extLst>
                <a:ext uri="{FF2B5EF4-FFF2-40B4-BE49-F238E27FC236}">
                  <a16:creationId xmlns:a16="http://schemas.microsoft.com/office/drawing/2014/main" id="{A0F5F09C-D9AF-2B40-C29A-B18FA8FB3EF2}"/>
                </a:ext>
              </a:extLst>
            </p:cNvPr>
            <p:cNvSpPr/>
            <p:nvPr/>
          </p:nvSpPr>
          <p:spPr>
            <a:xfrm>
              <a:off x="8097690" y="1577207"/>
              <a:ext cx="184866" cy="143415"/>
            </a:xfrm>
            <a:custGeom>
              <a:avLst/>
              <a:gdLst/>
              <a:ahLst/>
              <a:cxnLst/>
              <a:rect l="l" t="t" r="r" b="b"/>
              <a:pathLst>
                <a:path w="7060" h="5477" extrusionOk="0">
                  <a:moveTo>
                    <a:pt x="3091" y="0"/>
                  </a:moveTo>
                  <a:lnTo>
                    <a:pt x="2757" y="506"/>
                  </a:lnTo>
                  <a:cubicBezTo>
                    <a:pt x="2715" y="569"/>
                    <a:pt x="2642" y="607"/>
                    <a:pt x="2568" y="607"/>
                  </a:cubicBezTo>
                  <a:cubicBezTo>
                    <a:pt x="2542" y="607"/>
                    <a:pt x="2515" y="602"/>
                    <a:pt x="2490" y="592"/>
                  </a:cubicBezTo>
                  <a:lnTo>
                    <a:pt x="1431" y="134"/>
                  </a:lnTo>
                  <a:cubicBezTo>
                    <a:pt x="1403" y="120"/>
                    <a:pt x="1373" y="114"/>
                    <a:pt x="1344" y="114"/>
                  </a:cubicBezTo>
                  <a:cubicBezTo>
                    <a:pt x="1230" y="114"/>
                    <a:pt x="1126" y="212"/>
                    <a:pt x="1126" y="334"/>
                  </a:cubicBezTo>
                  <a:lnTo>
                    <a:pt x="1126" y="1317"/>
                  </a:lnTo>
                  <a:cubicBezTo>
                    <a:pt x="1126" y="1555"/>
                    <a:pt x="926" y="1756"/>
                    <a:pt x="687" y="1756"/>
                  </a:cubicBezTo>
                  <a:lnTo>
                    <a:pt x="611" y="1756"/>
                  </a:lnTo>
                  <a:cubicBezTo>
                    <a:pt x="604" y="1755"/>
                    <a:pt x="598" y="1755"/>
                    <a:pt x="592" y="1755"/>
                  </a:cubicBezTo>
                  <a:cubicBezTo>
                    <a:pt x="314" y="1755"/>
                    <a:pt x="76" y="1962"/>
                    <a:pt x="38" y="2242"/>
                  </a:cubicBezTo>
                  <a:cubicBezTo>
                    <a:pt x="0" y="2567"/>
                    <a:pt x="258" y="2843"/>
                    <a:pt x="582" y="2843"/>
                  </a:cubicBezTo>
                  <a:lnTo>
                    <a:pt x="697" y="2843"/>
                  </a:lnTo>
                  <a:cubicBezTo>
                    <a:pt x="811" y="4331"/>
                    <a:pt x="2042" y="5476"/>
                    <a:pt x="3530" y="5476"/>
                  </a:cubicBezTo>
                  <a:cubicBezTo>
                    <a:pt x="5018" y="5476"/>
                    <a:pt x="6249" y="4331"/>
                    <a:pt x="6363" y="2843"/>
                  </a:cubicBezTo>
                  <a:lnTo>
                    <a:pt x="6478" y="2843"/>
                  </a:lnTo>
                  <a:cubicBezTo>
                    <a:pt x="6802" y="2843"/>
                    <a:pt x="7060" y="2567"/>
                    <a:pt x="7022" y="2242"/>
                  </a:cubicBezTo>
                  <a:cubicBezTo>
                    <a:pt x="6983" y="1956"/>
                    <a:pt x="6745" y="1746"/>
                    <a:pt x="6449" y="1746"/>
                  </a:cubicBezTo>
                  <a:lnTo>
                    <a:pt x="6373" y="1746"/>
                  </a:lnTo>
                  <a:cubicBezTo>
                    <a:pt x="6134" y="1746"/>
                    <a:pt x="5934" y="1555"/>
                    <a:pt x="5934" y="1307"/>
                  </a:cubicBezTo>
                  <a:lnTo>
                    <a:pt x="5934" y="878"/>
                  </a:lnTo>
                  <a:lnTo>
                    <a:pt x="4627" y="0"/>
                  </a:lnTo>
                  <a:lnTo>
                    <a:pt x="4627" y="506"/>
                  </a:lnTo>
                  <a:cubicBezTo>
                    <a:pt x="4627" y="628"/>
                    <a:pt x="4524" y="718"/>
                    <a:pt x="4412" y="718"/>
                  </a:cubicBezTo>
                  <a:cubicBezTo>
                    <a:pt x="4375" y="718"/>
                    <a:pt x="4338" y="708"/>
                    <a:pt x="4303" y="687"/>
                  </a:cubicBezTo>
                  <a:lnTo>
                    <a:pt x="3091" y="0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878;p138">
              <a:extLst>
                <a:ext uri="{FF2B5EF4-FFF2-40B4-BE49-F238E27FC236}">
                  <a16:creationId xmlns:a16="http://schemas.microsoft.com/office/drawing/2014/main" id="{A8B13C6E-2DEE-C154-9B2F-B009A4E43C5F}"/>
                </a:ext>
              </a:extLst>
            </p:cNvPr>
            <p:cNvSpPr/>
            <p:nvPr/>
          </p:nvSpPr>
          <p:spPr>
            <a:xfrm>
              <a:off x="8150138" y="1623031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6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4" y="654"/>
                    <a:pt x="430" y="559"/>
                    <a:pt x="439" y="444"/>
                  </a:cubicBezTo>
                  <a:lnTo>
                    <a:pt x="439" y="216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879;p138">
              <a:extLst>
                <a:ext uri="{FF2B5EF4-FFF2-40B4-BE49-F238E27FC236}">
                  <a16:creationId xmlns:a16="http://schemas.microsoft.com/office/drawing/2014/main" id="{E01FD22C-2A28-D5B5-1DD2-7268A6B58FDF}"/>
                </a:ext>
              </a:extLst>
            </p:cNvPr>
            <p:cNvSpPr/>
            <p:nvPr/>
          </p:nvSpPr>
          <p:spPr>
            <a:xfrm>
              <a:off x="8218848" y="1623031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19" y="1"/>
                  </a:moveTo>
                  <a:cubicBezTo>
                    <a:pt x="110" y="1"/>
                    <a:pt x="0" y="72"/>
                    <a:pt x="0" y="216"/>
                  </a:cubicBezTo>
                  <a:lnTo>
                    <a:pt x="0" y="435"/>
                  </a:lnTo>
                  <a:cubicBezTo>
                    <a:pt x="0" y="559"/>
                    <a:pt x="95" y="654"/>
                    <a:pt x="219" y="654"/>
                  </a:cubicBezTo>
                  <a:cubicBezTo>
                    <a:pt x="334" y="654"/>
                    <a:pt x="429" y="559"/>
                    <a:pt x="439" y="444"/>
                  </a:cubicBezTo>
                  <a:lnTo>
                    <a:pt x="439" y="216"/>
                  </a:lnTo>
                  <a:cubicBezTo>
                    <a:pt x="439" y="72"/>
                    <a:pt x="329" y="1"/>
                    <a:pt x="219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880;p138">
              <a:extLst>
                <a:ext uri="{FF2B5EF4-FFF2-40B4-BE49-F238E27FC236}">
                  <a16:creationId xmlns:a16="http://schemas.microsoft.com/office/drawing/2014/main" id="{6EB06233-1BFE-34E4-716B-EAC2B3060233}"/>
                </a:ext>
              </a:extLst>
            </p:cNvPr>
            <p:cNvSpPr/>
            <p:nvPr/>
          </p:nvSpPr>
          <p:spPr>
            <a:xfrm>
              <a:off x="8164618" y="1662963"/>
              <a:ext cx="50799" cy="17439"/>
            </a:xfrm>
            <a:custGeom>
              <a:avLst/>
              <a:gdLst/>
              <a:ahLst/>
              <a:cxnLst/>
              <a:rect l="l" t="t" r="r" b="b"/>
              <a:pathLst>
                <a:path w="1940" h="666" extrusionOk="0">
                  <a:moveTo>
                    <a:pt x="323" y="0"/>
                  </a:moveTo>
                  <a:cubicBezTo>
                    <a:pt x="153" y="0"/>
                    <a:pt x="0" y="224"/>
                    <a:pt x="163" y="379"/>
                  </a:cubicBezTo>
                  <a:cubicBezTo>
                    <a:pt x="382" y="562"/>
                    <a:pt x="654" y="666"/>
                    <a:pt x="937" y="666"/>
                  </a:cubicBezTo>
                  <a:cubicBezTo>
                    <a:pt x="949" y="666"/>
                    <a:pt x="962" y="666"/>
                    <a:pt x="974" y="665"/>
                  </a:cubicBezTo>
                  <a:cubicBezTo>
                    <a:pt x="986" y="666"/>
                    <a:pt x="999" y="666"/>
                    <a:pt x="1011" y="666"/>
                  </a:cubicBezTo>
                  <a:cubicBezTo>
                    <a:pt x="1294" y="666"/>
                    <a:pt x="1565" y="562"/>
                    <a:pt x="1785" y="379"/>
                  </a:cubicBezTo>
                  <a:cubicBezTo>
                    <a:pt x="1940" y="224"/>
                    <a:pt x="1792" y="0"/>
                    <a:pt x="1624" y="0"/>
                  </a:cubicBezTo>
                  <a:cubicBezTo>
                    <a:pt x="1575" y="0"/>
                    <a:pt x="1525" y="19"/>
                    <a:pt x="1480" y="64"/>
                  </a:cubicBezTo>
                  <a:cubicBezTo>
                    <a:pt x="1327" y="169"/>
                    <a:pt x="1150" y="222"/>
                    <a:pt x="974" y="222"/>
                  </a:cubicBezTo>
                  <a:cubicBezTo>
                    <a:pt x="797" y="222"/>
                    <a:pt x="621" y="169"/>
                    <a:pt x="468" y="64"/>
                  </a:cubicBezTo>
                  <a:cubicBezTo>
                    <a:pt x="423" y="19"/>
                    <a:pt x="372" y="0"/>
                    <a:pt x="323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881;p138">
              <a:extLst>
                <a:ext uri="{FF2B5EF4-FFF2-40B4-BE49-F238E27FC236}">
                  <a16:creationId xmlns:a16="http://schemas.microsoft.com/office/drawing/2014/main" id="{4BC1A7AF-192C-F789-7FDC-80E1FD3AC381}"/>
                </a:ext>
              </a:extLst>
            </p:cNvPr>
            <p:cNvSpPr/>
            <p:nvPr/>
          </p:nvSpPr>
          <p:spPr>
            <a:xfrm>
              <a:off x="8097690" y="1577207"/>
              <a:ext cx="155382" cy="143389"/>
            </a:xfrm>
            <a:custGeom>
              <a:avLst/>
              <a:gdLst/>
              <a:ahLst/>
              <a:cxnLst/>
              <a:rect l="l" t="t" r="r" b="b"/>
              <a:pathLst>
                <a:path w="5934" h="5476" extrusionOk="0">
                  <a:moveTo>
                    <a:pt x="3101" y="0"/>
                  </a:moveTo>
                  <a:lnTo>
                    <a:pt x="2757" y="506"/>
                  </a:lnTo>
                  <a:cubicBezTo>
                    <a:pt x="2715" y="569"/>
                    <a:pt x="2642" y="607"/>
                    <a:pt x="2568" y="607"/>
                  </a:cubicBezTo>
                  <a:cubicBezTo>
                    <a:pt x="2542" y="607"/>
                    <a:pt x="2515" y="602"/>
                    <a:pt x="2490" y="592"/>
                  </a:cubicBezTo>
                  <a:lnTo>
                    <a:pt x="1431" y="134"/>
                  </a:lnTo>
                  <a:cubicBezTo>
                    <a:pt x="1403" y="120"/>
                    <a:pt x="1373" y="114"/>
                    <a:pt x="1344" y="114"/>
                  </a:cubicBezTo>
                  <a:cubicBezTo>
                    <a:pt x="1230" y="114"/>
                    <a:pt x="1126" y="212"/>
                    <a:pt x="1126" y="334"/>
                  </a:cubicBezTo>
                  <a:lnTo>
                    <a:pt x="1126" y="1317"/>
                  </a:lnTo>
                  <a:cubicBezTo>
                    <a:pt x="1126" y="1555"/>
                    <a:pt x="935" y="1756"/>
                    <a:pt x="687" y="1756"/>
                  </a:cubicBezTo>
                  <a:lnTo>
                    <a:pt x="611" y="1756"/>
                  </a:lnTo>
                  <a:cubicBezTo>
                    <a:pt x="604" y="1755"/>
                    <a:pt x="598" y="1755"/>
                    <a:pt x="592" y="1755"/>
                  </a:cubicBezTo>
                  <a:cubicBezTo>
                    <a:pt x="314" y="1755"/>
                    <a:pt x="76" y="1962"/>
                    <a:pt x="38" y="2242"/>
                  </a:cubicBezTo>
                  <a:cubicBezTo>
                    <a:pt x="0" y="2567"/>
                    <a:pt x="258" y="2843"/>
                    <a:pt x="582" y="2843"/>
                  </a:cubicBezTo>
                  <a:lnTo>
                    <a:pt x="697" y="2843"/>
                  </a:lnTo>
                  <a:cubicBezTo>
                    <a:pt x="809" y="4347"/>
                    <a:pt x="2057" y="5475"/>
                    <a:pt x="3511" y="5475"/>
                  </a:cubicBezTo>
                  <a:cubicBezTo>
                    <a:pt x="3662" y="5475"/>
                    <a:pt x="3815" y="5463"/>
                    <a:pt x="3969" y="5438"/>
                  </a:cubicBezTo>
                  <a:cubicBezTo>
                    <a:pt x="2585" y="5219"/>
                    <a:pt x="1565" y="4026"/>
                    <a:pt x="1565" y="2624"/>
                  </a:cubicBezTo>
                  <a:lnTo>
                    <a:pt x="1565" y="1479"/>
                  </a:lnTo>
                  <a:cubicBezTo>
                    <a:pt x="1565" y="1172"/>
                    <a:pt x="1818" y="939"/>
                    <a:pt x="2105" y="939"/>
                  </a:cubicBezTo>
                  <a:cubicBezTo>
                    <a:pt x="2175" y="939"/>
                    <a:pt x="2247" y="953"/>
                    <a:pt x="2318" y="983"/>
                  </a:cubicBezTo>
                  <a:cubicBezTo>
                    <a:pt x="2414" y="1031"/>
                    <a:pt x="2519" y="1040"/>
                    <a:pt x="2624" y="1040"/>
                  </a:cubicBezTo>
                  <a:cubicBezTo>
                    <a:pt x="2834" y="1012"/>
                    <a:pt x="3024" y="897"/>
                    <a:pt x="3139" y="716"/>
                  </a:cubicBezTo>
                  <a:lnTo>
                    <a:pt x="3225" y="582"/>
                  </a:lnTo>
                  <a:lnTo>
                    <a:pt x="4074" y="1069"/>
                  </a:lnTo>
                  <a:cubicBezTo>
                    <a:pt x="4177" y="1128"/>
                    <a:pt x="4290" y="1156"/>
                    <a:pt x="4401" y="1156"/>
                  </a:cubicBezTo>
                  <a:cubicBezTo>
                    <a:pt x="4648" y="1156"/>
                    <a:pt x="4887" y="1017"/>
                    <a:pt x="4999" y="773"/>
                  </a:cubicBezTo>
                  <a:lnTo>
                    <a:pt x="5695" y="1240"/>
                  </a:lnTo>
                  <a:lnTo>
                    <a:pt x="5715" y="1250"/>
                  </a:lnTo>
                  <a:lnTo>
                    <a:pt x="5734" y="1269"/>
                  </a:lnTo>
                  <a:lnTo>
                    <a:pt x="5934" y="1364"/>
                  </a:lnTo>
                  <a:cubicBezTo>
                    <a:pt x="5934" y="1345"/>
                    <a:pt x="5934" y="1326"/>
                    <a:pt x="5934" y="1307"/>
                  </a:cubicBezTo>
                  <a:lnTo>
                    <a:pt x="5934" y="878"/>
                  </a:lnTo>
                  <a:lnTo>
                    <a:pt x="4627" y="0"/>
                  </a:lnTo>
                  <a:lnTo>
                    <a:pt x="4627" y="506"/>
                  </a:lnTo>
                  <a:cubicBezTo>
                    <a:pt x="4627" y="628"/>
                    <a:pt x="4524" y="718"/>
                    <a:pt x="4412" y="718"/>
                  </a:cubicBezTo>
                  <a:cubicBezTo>
                    <a:pt x="4375" y="718"/>
                    <a:pt x="4338" y="708"/>
                    <a:pt x="4303" y="687"/>
                  </a:cubicBezTo>
                  <a:lnTo>
                    <a:pt x="3101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882;p138">
              <a:extLst>
                <a:ext uri="{FF2B5EF4-FFF2-40B4-BE49-F238E27FC236}">
                  <a16:creationId xmlns:a16="http://schemas.microsoft.com/office/drawing/2014/main" id="{75FCD4EB-309E-1BB6-E2F5-6EE2F5119FFE}"/>
                </a:ext>
              </a:extLst>
            </p:cNvPr>
            <p:cNvSpPr/>
            <p:nvPr/>
          </p:nvSpPr>
          <p:spPr>
            <a:xfrm>
              <a:off x="8178863" y="1754558"/>
              <a:ext cx="22755" cy="63237"/>
            </a:xfrm>
            <a:custGeom>
              <a:avLst/>
              <a:gdLst/>
              <a:ahLst/>
              <a:cxnLst/>
              <a:rect l="l" t="t" r="r" b="b"/>
              <a:pathLst>
                <a:path w="869" h="2415" extrusionOk="0">
                  <a:moveTo>
                    <a:pt x="1" y="1"/>
                  </a:moveTo>
                  <a:lnTo>
                    <a:pt x="1" y="2195"/>
                  </a:lnTo>
                  <a:cubicBezTo>
                    <a:pt x="1" y="2309"/>
                    <a:pt x="96" y="2414"/>
                    <a:pt x="211" y="2414"/>
                  </a:cubicBezTo>
                  <a:lnTo>
                    <a:pt x="649" y="2414"/>
                  </a:lnTo>
                  <a:cubicBezTo>
                    <a:pt x="773" y="2405"/>
                    <a:pt x="869" y="2309"/>
                    <a:pt x="869" y="2195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883;p138">
              <a:extLst>
                <a:ext uri="{FF2B5EF4-FFF2-40B4-BE49-F238E27FC236}">
                  <a16:creationId xmlns:a16="http://schemas.microsoft.com/office/drawing/2014/main" id="{0ED8666E-22A1-4EC6-2C8C-71842C3D8FAD}"/>
                </a:ext>
              </a:extLst>
            </p:cNvPr>
            <p:cNvSpPr/>
            <p:nvPr/>
          </p:nvSpPr>
          <p:spPr>
            <a:xfrm>
              <a:off x="8127645" y="1728137"/>
              <a:ext cx="62477" cy="57921"/>
            </a:xfrm>
            <a:custGeom>
              <a:avLst/>
              <a:gdLst/>
              <a:ahLst/>
              <a:cxnLst/>
              <a:rect l="l" t="t" r="r" b="b"/>
              <a:pathLst>
                <a:path w="2386" h="2212" extrusionOk="0">
                  <a:moveTo>
                    <a:pt x="512" y="1"/>
                  </a:moveTo>
                  <a:cubicBezTo>
                    <a:pt x="431" y="1"/>
                    <a:pt x="355" y="43"/>
                    <a:pt x="316" y="122"/>
                  </a:cubicBezTo>
                  <a:lnTo>
                    <a:pt x="30" y="685"/>
                  </a:lnTo>
                  <a:cubicBezTo>
                    <a:pt x="1" y="752"/>
                    <a:pt x="1" y="828"/>
                    <a:pt x="30" y="895"/>
                  </a:cubicBezTo>
                  <a:lnTo>
                    <a:pt x="716" y="2097"/>
                  </a:lnTo>
                  <a:cubicBezTo>
                    <a:pt x="756" y="2171"/>
                    <a:pt x="833" y="2211"/>
                    <a:pt x="912" y="2211"/>
                  </a:cubicBezTo>
                  <a:cubicBezTo>
                    <a:pt x="964" y="2211"/>
                    <a:pt x="1018" y="2193"/>
                    <a:pt x="1060" y="2154"/>
                  </a:cubicBezTo>
                  <a:lnTo>
                    <a:pt x="2386" y="1010"/>
                  </a:lnTo>
                  <a:lnTo>
                    <a:pt x="621" y="27"/>
                  </a:lnTo>
                  <a:cubicBezTo>
                    <a:pt x="586" y="9"/>
                    <a:pt x="548" y="1"/>
                    <a:pt x="512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884;p138">
              <a:extLst>
                <a:ext uri="{FF2B5EF4-FFF2-40B4-BE49-F238E27FC236}">
                  <a16:creationId xmlns:a16="http://schemas.microsoft.com/office/drawing/2014/main" id="{F6C1DF39-522C-E3CA-13C8-C7AC50ABCDDA}"/>
                </a:ext>
              </a:extLst>
            </p:cNvPr>
            <p:cNvSpPr/>
            <p:nvPr/>
          </p:nvSpPr>
          <p:spPr>
            <a:xfrm>
              <a:off x="8190096" y="1728137"/>
              <a:ext cx="62477" cy="57816"/>
            </a:xfrm>
            <a:custGeom>
              <a:avLst/>
              <a:gdLst/>
              <a:ahLst/>
              <a:cxnLst/>
              <a:rect l="l" t="t" r="r" b="b"/>
              <a:pathLst>
                <a:path w="2386" h="2208" extrusionOk="0">
                  <a:moveTo>
                    <a:pt x="1875" y="1"/>
                  </a:moveTo>
                  <a:cubicBezTo>
                    <a:pt x="1839" y="1"/>
                    <a:pt x="1801" y="9"/>
                    <a:pt x="1766" y="27"/>
                  </a:cubicBezTo>
                  <a:lnTo>
                    <a:pt x="1" y="1010"/>
                  </a:lnTo>
                  <a:lnTo>
                    <a:pt x="1337" y="2154"/>
                  </a:lnTo>
                  <a:cubicBezTo>
                    <a:pt x="1376" y="2190"/>
                    <a:pt x="1427" y="2207"/>
                    <a:pt x="1480" y="2207"/>
                  </a:cubicBezTo>
                  <a:cubicBezTo>
                    <a:pt x="1555" y="2207"/>
                    <a:pt x="1631" y="2170"/>
                    <a:pt x="1670" y="2097"/>
                  </a:cubicBezTo>
                  <a:lnTo>
                    <a:pt x="2357" y="895"/>
                  </a:lnTo>
                  <a:cubicBezTo>
                    <a:pt x="2386" y="828"/>
                    <a:pt x="2386" y="752"/>
                    <a:pt x="2357" y="685"/>
                  </a:cubicBezTo>
                  <a:lnTo>
                    <a:pt x="2071" y="122"/>
                  </a:lnTo>
                  <a:cubicBezTo>
                    <a:pt x="2032" y="43"/>
                    <a:pt x="1956" y="1"/>
                    <a:pt x="1875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885;p138">
              <a:extLst>
                <a:ext uri="{FF2B5EF4-FFF2-40B4-BE49-F238E27FC236}">
                  <a16:creationId xmlns:a16="http://schemas.microsoft.com/office/drawing/2014/main" id="{79C592A1-C03B-0F05-DB9F-928B2AA32D2C}"/>
                </a:ext>
              </a:extLst>
            </p:cNvPr>
            <p:cNvSpPr/>
            <p:nvPr/>
          </p:nvSpPr>
          <p:spPr>
            <a:xfrm>
              <a:off x="8058464" y="1770557"/>
              <a:ext cx="51480" cy="64206"/>
            </a:xfrm>
            <a:custGeom>
              <a:avLst/>
              <a:gdLst/>
              <a:ahLst/>
              <a:cxnLst/>
              <a:rect l="l" t="t" r="r" b="b"/>
              <a:pathLst>
                <a:path w="1966" h="2452" extrusionOk="0">
                  <a:moveTo>
                    <a:pt x="296" y="0"/>
                  </a:moveTo>
                  <a:cubicBezTo>
                    <a:pt x="182" y="96"/>
                    <a:pt x="86" y="201"/>
                    <a:pt x="0" y="325"/>
                  </a:cubicBezTo>
                  <a:lnTo>
                    <a:pt x="1317" y="1488"/>
                  </a:lnTo>
                  <a:cubicBezTo>
                    <a:pt x="1450" y="1612"/>
                    <a:pt x="1536" y="1794"/>
                    <a:pt x="1536" y="1975"/>
                  </a:cubicBezTo>
                  <a:lnTo>
                    <a:pt x="1536" y="2376"/>
                  </a:lnTo>
                  <a:lnTo>
                    <a:pt x="1966" y="2452"/>
                  </a:lnTo>
                  <a:lnTo>
                    <a:pt x="1966" y="1975"/>
                  </a:lnTo>
                  <a:cubicBezTo>
                    <a:pt x="1966" y="1670"/>
                    <a:pt x="1832" y="1364"/>
                    <a:pt x="1603" y="1164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886;p138">
              <a:extLst>
                <a:ext uri="{FF2B5EF4-FFF2-40B4-BE49-F238E27FC236}">
                  <a16:creationId xmlns:a16="http://schemas.microsoft.com/office/drawing/2014/main" id="{70971D7C-D412-625D-5A85-DF04E40798D4}"/>
                </a:ext>
              </a:extLst>
            </p:cNvPr>
            <p:cNvSpPr/>
            <p:nvPr/>
          </p:nvSpPr>
          <p:spPr>
            <a:xfrm>
              <a:off x="8270301" y="1770557"/>
              <a:ext cx="51480" cy="64206"/>
            </a:xfrm>
            <a:custGeom>
              <a:avLst/>
              <a:gdLst/>
              <a:ahLst/>
              <a:cxnLst/>
              <a:rect l="l" t="t" r="r" b="b"/>
              <a:pathLst>
                <a:path w="1966" h="2452" extrusionOk="0">
                  <a:moveTo>
                    <a:pt x="1670" y="0"/>
                  </a:moveTo>
                  <a:lnTo>
                    <a:pt x="372" y="1164"/>
                  </a:lnTo>
                  <a:cubicBezTo>
                    <a:pt x="134" y="1364"/>
                    <a:pt x="0" y="1670"/>
                    <a:pt x="0" y="1975"/>
                  </a:cubicBezTo>
                  <a:lnTo>
                    <a:pt x="0" y="2452"/>
                  </a:lnTo>
                  <a:lnTo>
                    <a:pt x="439" y="2376"/>
                  </a:lnTo>
                  <a:lnTo>
                    <a:pt x="439" y="1975"/>
                  </a:lnTo>
                  <a:cubicBezTo>
                    <a:pt x="439" y="1794"/>
                    <a:pt x="515" y="1612"/>
                    <a:pt x="659" y="1488"/>
                  </a:cubicBezTo>
                  <a:lnTo>
                    <a:pt x="1965" y="325"/>
                  </a:lnTo>
                  <a:cubicBezTo>
                    <a:pt x="1889" y="201"/>
                    <a:pt x="1784" y="96"/>
                    <a:pt x="167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17334;p138">
            <a:extLst>
              <a:ext uri="{FF2B5EF4-FFF2-40B4-BE49-F238E27FC236}">
                <a16:creationId xmlns:a16="http://schemas.microsoft.com/office/drawing/2014/main" id="{1A0931C4-1A22-49EE-00DF-2A968A4DBADC}"/>
              </a:ext>
            </a:extLst>
          </p:cNvPr>
          <p:cNvGrpSpPr/>
          <p:nvPr/>
        </p:nvGrpSpPr>
        <p:grpSpPr>
          <a:xfrm>
            <a:off x="3098432" y="3628841"/>
            <a:ext cx="270334" cy="354754"/>
            <a:chOff x="7608056" y="3345794"/>
            <a:chExt cx="270334" cy="354754"/>
          </a:xfrm>
        </p:grpSpPr>
        <p:sp>
          <p:nvSpPr>
            <p:cNvPr id="60" name="Google Shape;17335;p138">
              <a:extLst>
                <a:ext uri="{FF2B5EF4-FFF2-40B4-BE49-F238E27FC236}">
                  <a16:creationId xmlns:a16="http://schemas.microsoft.com/office/drawing/2014/main" id="{7F18FCBA-7486-D178-2D39-1B19ABC00DC0}"/>
                </a:ext>
              </a:extLst>
            </p:cNvPr>
            <p:cNvSpPr/>
            <p:nvPr/>
          </p:nvSpPr>
          <p:spPr>
            <a:xfrm>
              <a:off x="7636284" y="3351293"/>
              <a:ext cx="213879" cy="276068"/>
            </a:xfrm>
            <a:custGeom>
              <a:avLst/>
              <a:gdLst/>
              <a:ahLst/>
              <a:cxnLst/>
              <a:rect l="l" t="t" r="r" b="b"/>
              <a:pathLst>
                <a:path w="8168" h="10543" extrusionOk="0">
                  <a:moveTo>
                    <a:pt x="4084" y="1"/>
                  </a:moveTo>
                  <a:cubicBezTo>
                    <a:pt x="1823" y="1"/>
                    <a:pt x="1" y="1832"/>
                    <a:pt x="1" y="4084"/>
                  </a:cubicBezTo>
                  <a:lnTo>
                    <a:pt x="1" y="4694"/>
                  </a:lnTo>
                  <a:cubicBezTo>
                    <a:pt x="1" y="6221"/>
                    <a:pt x="669" y="7661"/>
                    <a:pt x="1833" y="8644"/>
                  </a:cubicBezTo>
                  <a:lnTo>
                    <a:pt x="4084" y="10542"/>
                  </a:lnTo>
                  <a:lnTo>
                    <a:pt x="6335" y="8644"/>
                  </a:lnTo>
                  <a:cubicBezTo>
                    <a:pt x="7499" y="7661"/>
                    <a:pt x="8167" y="6221"/>
                    <a:pt x="8167" y="4694"/>
                  </a:cubicBezTo>
                  <a:lnTo>
                    <a:pt x="8167" y="4084"/>
                  </a:lnTo>
                  <a:cubicBezTo>
                    <a:pt x="8167" y="1832"/>
                    <a:pt x="6335" y="1"/>
                    <a:pt x="4084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336;p138">
              <a:extLst>
                <a:ext uri="{FF2B5EF4-FFF2-40B4-BE49-F238E27FC236}">
                  <a16:creationId xmlns:a16="http://schemas.microsoft.com/office/drawing/2014/main" id="{5280EB76-2BC7-5816-5195-21E2121224F8}"/>
                </a:ext>
              </a:extLst>
            </p:cNvPr>
            <p:cNvSpPr/>
            <p:nvPr/>
          </p:nvSpPr>
          <p:spPr>
            <a:xfrm>
              <a:off x="7608056" y="3548387"/>
              <a:ext cx="270334" cy="151925"/>
            </a:xfrm>
            <a:custGeom>
              <a:avLst/>
              <a:gdLst/>
              <a:ahLst/>
              <a:cxnLst/>
              <a:rect l="l" t="t" r="r" b="b"/>
              <a:pathLst>
                <a:path w="10324" h="5802" extrusionOk="0">
                  <a:moveTo>
                    <a:pt x="3655" y="1"/>
                  </a:moveTo>
                  <a:lnTo>
                    <a:pt x="3655" y="1021"/>
                  </a:lnTo>
                  <a:cubicBezTo>
                    <a:pt x="3655" y="1308"/>
                    <a:pt x="3473" y="1565"/>
                    <a:pt x="3197" y="1642"/>
                  </a:cubicBezTo>
                  <a:lnTo>
                    <a:pt x="926" y="2309"/>
                  </a:lnTo>
                  <a:cubicBezTo>
                    <a:pt x="382" y="2471"/>
                    <a:pt x="1" y="2977"/>
                    <a:pt x="1" y="3549"/>
                  </a:cubicBezTo>
                  <a:lnTo>
                    <a:pt x="1" y="5162"/>
                  </a:lnTo>
                  <a:cubicBezTo>
                    <a:pt x="1" y="5509"/>
                    <a:pt x="287" y="5801"/>
                    <a:pt x="633" y="5801"/>
                  </a:cubicBezTo>
                  <a:cubicBezTo>
                    <a:pt x="638" y="5801"/>
                    <a:pt x="644" y="5801"/>
                    <a:pt x="650" y="5801"/>
                  </a:cubicBezTo>
                  <a:lnTo>
                    <a:pt x="9674" y="5801"/>
                  </a:lnTo>
                  <a:cubicBezTo>
                    <a:pt x="10037" y="5801"/>
                    <a:pt x="10323" y="5515"/>
                    <a:pt x="10323" y="5162"/>
                  </a:cubicBezTo>
                  <a:lnTo>
                    <a:pt x="10323" y="3549"/>
                  </a:lnTo>
                  <a:cubicBezTo>
                    <a:pt x="10323" y="2977"/>
                    <a:pt x="9941" y="2471"/>
                    <a:pt x="9398" y="2309"/>
                  </a:cubicBezTo>
                  <a:lnTo>
                    <a:pt x="7127" y="1642"/>
                  </a:lnTo>
                  <a:cubicBezTo>
                    <a:pt x="6851" y="1565"/>
                    <a:pt x="6669" y="1308"/>
                    <a:pt x="6669" y="1021"/>
                  </a:cubicBezTo>
                  <a:lnTo>
                    <a:pt x="6669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337;p138">
              <a:extLst>
                <a:ext uri="{FF2B5EF4-FFF2-40B4-BE49-F238E27FC236}">
                  <a16:creationId xmlns:a16="http://schemas.microsoft.com/office/drawing/2014/main" id="{64AC97F2-3AC1-96E2-9D13-4361BC17352D}"/>
                </a:ext>
              </a:extLst>
            </p:cNvPr>
            <p:cNvSpPr/>
            <p:nvPr/>
          </p:nvSpPr>
          <p:spPr>
            <a:xfrm>
              <a:off x="7608056" y="3590100"/>
              <a:ext cx="270334" cy="110213"/>
            </a:xfrm>
            <a:custGeom>
              <a:avLst/>
              <a:gdLst/>
              <a:ahLst/>
              <a:cxnLst/>
              <a:rect l="l" t="t" r="r" b="b"/>
              <a:pathLst>
                <a:path w="10324" h="4209" extrusionOk="0">
                  <a:moveTo>
                    <a:pt x="3302" y="1"/>
                  </a:moveTo>
                  <a:cubicBezTo>
                    <a:pt x="3264" y="20"/>
                    <a:pt x="3235" y="39"/>
                    <a:pt x="3197" y="49"/>
                  </a:cubicBezTo>
                  <a:lnTo>
                    <a:pt x="926" y="716"/>
                  </a:lnTo>
                  <a:cubicBezTo>
                    <a:pt x="382" y="878"/>
                    <a:pt x="1" y="1384"/>
                    <a:pt x="1" y="1956"/>
                  </a:cubicBezTo>
                  <a:lnTo>
                    <a:pt x="1" y="3569"/>
                  </a:lnTo>
                  <a:cubicBezTo>
                    <a:pt x="1" y="3916"/>
                    <a:pt x="278" y="4208"/>
                    <a:pt x="633" y="4208"/>
                  </a:cubicBezTo>
                  <a:cubicBezTo>
                    <a:pt x="638" y="4208"/>
                    <a:pt x="644" y="4208"/>
                    <a:pt x="650" y="4208"/>
                  </a:cubicBezTo>
                  <a:lnTo>
                    <a:pt x="9674" y="4208"/>
                  </a:lnTo>
                  <a:cubicBezTo>
                    <a:pt x="10027" y="4208"/>
                    <a:pt x="10323" y="3922"/>
                    <a:pt x="10323" y="3569"/>
                  </a:cubicBezTo>
                  <a:lnTo>
                    <a:pt x="10323" y="1956"/>
                  </a:lnTo>
                  <a:cubicBezTo>
                    <a:pt x="10323" y="1384"/>
                    <a:pt x="9941" y="878"/>
                    <a:pt x="9398" y="716"/>
                  </a:cubicBezTo>
                  <a:lnTo>
                    <a:pt x="7127" y="49"/>
                  </a:lnTo>
                  <a:cubicBezTo>
                    <a:pt x="7089" y="39"/>
                    <a:pt x="7051" y="20"/>
                    <a:pt x="7022" y="1"/>
                  </a:cubicBezTo>
                  <a:lnTo>
                    <a:pt x="5162" y="1422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338;p138">
              <a:extLst>
                <a:ext uri="{FF2B5EF4-FFF2-40B4-BE49-F238E27FC236}">
                  <a16:creationId xmlns:a16="http://schemas.microsoft.com/office/drawing/2014/main" id="{9E25EF90-FBDA-64A9-9945-54186ABA305A}"/>
                </a:ext>
              </a:extLst>
            </p:cNvPr>
            <p:cNvSpPr/>
            <p:nvPr/>
          </p:nvSpPr>
          <p:spPr>
            <a:xfrm>
              <a:off x="7703736" y="3548387"/>
              <a:ext cx="78974" cy="22441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1"/>
                  </a:moveTo>
                  <a:lnTo>
                    <a:pt x="1" y="478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6" y="857"/>
                    <a:pt x="2543" y="730"/>
                    <a:pt x="3015" y="478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7339;p138">
              <a:extLst>
                <a:ext uri="{FF2B5EF4-FFF2-40B4-BE49-F238E27FC236}">
                  <a16:creationId xmlns:a16="http://schemas.microsoft.com/office/drawing/2014/main" id="{D9C4331A-F129-AD01-F0A6-65A60DA84F41}"/>
                </a:ext>
              </a:extLst>
            </p:cNvPr>
            <p:cNvSpPr/>
            <p:nvPr/>
          </p:nvSpPr>
          <p:spPr>
            <a:xfrm>
              <a:off x="7649795" y="3402013"/>
              <a:ext cx="187118" cy="157634"/>
            </a:xfrm>
            <a:custGeom>
              <a:avLst/>
              <a:gdLst/>
              <a:ahLst/>
              <a:cxnLst/>
              <a:rect l="l" t="t" r="r" b="b"/>
              <a:pathLst>
                <a:path w="7146" h="6020" extrusionOk="0">
                  <a:moveTo>
                    <a:pt x="773" y="0"/>
                  </a:moveTo>
                  <a:lnTo>
                    <a:pt x="773" y="2357"/>
                  </a:lnTo>
                  <a:lnTo>
                    <a:pt x="668" y="2357"/>
                  </a:lnTo>
                  <a:cubicBezTo>
                    <a:pt x="0" y="2404"/>
                    <a:pt x="0" y="3387"/>
                    <a:pt x="668" y="3435"/>
                  </a:cubicBezTo>
                  <a:lnTo>
                    <a:pt x="782" y="3435"/>
                  </a:lnTo>
                  <a:cubicBezTo>
                    <a:pt x="897" y="4894"/>
                    <a:pt x="2108" y="6020"/>
                    <a:pt x="3568" y="6020"/>
                  </a:cubicBezTo>
                  <a:cubicBezTo>
                    <a:pt x="5028" y="6020"/>
                    <a:pt x="6239" y="4894"/>
                    <a:pt x="6354" y="3435"/>
                  </a:cubicBezTo>
                  <a:lnTo>
                    <a:pt x="6468" y="3435"/>
                  </a:lnTo>
                  <a:cubicBezTo>
                    <a:pt x="7145" y="3387"/>
                    <a:pt x="7145" y="2404"/>
                    <a:pt x="6468" y="2357"/>
                  </a:cubicBezTo>
                  <a:lnTo>
                    <a:pt x="6468" y="2366"/>
                  </a:lnTo>
                  <a:lnTo>
                    <a:pt x="6363" y="2366"/>
                  </a:lnTo>
                  <a:lnTo>
                    <a:pt x="6363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7340;p138">
              <a:extLst>
                <a:ext uri="{FF2B5EF4-FFF2-40B4-BE49-F238E27FC236}">
                  <a16:creationId xmlns:a16="http://schemas.microsoft.com/office/drawing/2014/main" id="{75CFFCC3-EB45-9DA8-64AE-F38B9C7A07B7}"/>
                </a:ext>
              </a:extLst>
            </p:cNvPr>
            <p:cNvSpPr/>
            <p:nvPr/>
          </p:nvSpPr>
          <p:spPr>
            <a:xfrm>
              <a:off x="7652283" y="3402013"/>
              <a:ext cx="164154" cy="157581"/>
            </a:xfrm>
            <a:custGeom>
              <a:avLst/>
              <a:gdLst/>
              <a:ahLst/>
              <a:cxnLst/>
              <a:rect l="l" t="t" r="r" b="b"/>
              <a:pathLst>
                <a:path w="6269" h="6018" extrusionOk="0">
                  <a:moveTo>
                    <a:pt x="678" y="0"/>
                  </a:moveTo>
                  <a:lnTo>
                    <a:pt x="678" y="2357"/>
                  </a:lnTo>
                  <a:lnTo>
                    <a:pt x="601" y="2357"/>
                  </a:lnTo>
                  <a:cubicBezTo>
                    <a:pt x="315" y="2357"/>
                    <a:pt x="77" y="2557"/>
                    <a:pt x="39" y="2834"/>
                  </a:cubicBezTo>
                  <a:cubicBezTo>
                    <a:pt x="0" y="3158"/>
                    <a:pt x="248" y="3435"/>
                    <a:pt x="573" y="3435"/>
                  </a:cubicBezTo>
                  <a:lnTo>
                    <a:pt x="687" y="3435"/>
                  </a:lnTo>
                  <a:cubicBezTo>
                    <a:pt x="791" y="4914"/>
                    <a:pt x="2033" y="6017"/>
                    <a:pt x="3466" y="6017"/>
                  </a:cubicBezTo>
                  <a:cubicBezTo>
                    <a:pt x="3613" y="6017"/>
                    <a:pt x="3762" y="6006"/>
                    <a:pt x="3912" y="5982"/>
                  </a:cubicBezTo>
                  <a:cubicBezTo>
                    <a:pt x="2548" y="5762"/>
                    <a:pt x="1546" y="4598"/>
                    <a:pt x="1546" y="3215"/>
                  </a:cubicBezTo>
                  <a:lnTo>
                    <a:pt x="1546" y="1670"/>
                  </a:lnTo>
                  <a:cubicBezTo>
                    <a:pt x="1546" y="1428"/>
                    <a:pt x="1742" y="1237"/>
                    <a:pt x="1976" y="1237"/>
                  </a:cubicBezTo>
                  <a:cubicBezTo>
                    <a:pt x="2010" y="1237"/>
                    <a:pt x="2045" y="1242"/>
                    <a:pt x="2080" y="1250"/>
                  </a:cubicBezTo>
                  <a:cubicBezTo>
                    <a:pt x="2433" y="1345"/>
                    <a:pt x="2796" y="1412"/>
                    <a:pt x="3168" y="1460"/>
                  </a:cubicBezTo>
                  <a:lnTo>
                    <a:pt x="3244" y="1460"/>
                  </a:lnTo>
                  <a:cubicBezTo>
                    <a:pt x="3597" y="1460"/>
                    <a:pt x="3864" y="1145"/>
                    <a:pt x="3816" y="802"/>
                  </a:cubicBezTo>
                  <a:lnTo>
                    <a:pt x="3816" y="802"/>
                  </a:lnTo>
                  <a:cubicBezTo>
                    <a:pt x="4732" y="1031"/>
                    <a:pt x="5572" y="1479"/>
                    <a:pt x="6268" y="2109"/>
                  </a:cubicBezTo>
                  <a:lnTo>
                    <a:pt x="626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7341;p138">
              <a:extLst>
                <a:ext uri="{FF2B5EF4-FFF2-40B4-BE49-F238E27FC236}">
                  <a16:creationId xmlns:a16="http://schemas.microsoft.com/office/drawing/2014/main" id="{DFA36140-6A63-455C-307A-374AF952DC80}"/>
                </a:ext>
              </a:extLst>
            </p:cNvPr>
            <p:cNvSpPr/>
            <p:nvPr/>
          </p:nvSpPr>
          <p:spPr>
            <a:xfrm>
              <a:off x="7703736" y="3464386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33"/>
                  </a:lnTo>
                  <a:cubicBezTo>
                    <a:pt x="1" y="547"/>
                    <a:pt x="96" y="652"/>
                    <a:pt x="220" y="652"/>
                  </a:cubicBezTo>
                  <a:cubicBezTo>
                    <a:pt x="335" y="652"/>
                    <a:pt x="430" y="547"/>
                    <a:pt x="430" y="433"/>
                  </a:cubicBezTo>
                  <a:lnTo>
                    <a:pt x="430" y="223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7342;p138">
              <a:extLst>
                <a:ext uri="{FF2B5EF4-FFF2-40B4-BE49-F238E27FC236}">
                  <a16:creationId xmlns:a16="http://schemas.microsoft.com/office/drawing/2014/main" id="{9A8CD564-F3B1-F609-6137-36C3F39E3930}"/>
                </a:ext>
              </a:extLst>
            </p:cNvPr>
            <p:cNvSpPr/>
            <p:nvPr/>
          </p:nvSpPr>
          <p:spPr>
            <a:xfrm>
              <a:off x="7771425" y="3464386"/>
              <a:ext cx="11286" cy="17073"/>
            </a:xfrm>
            <a:custGeom>
              <a:avLst/>
              <a:gdLst/>
              <a:ahLst/>
              <a:cxnLst/>
              <a:rect l="l" t="t" r="r" b="b"/>
              <a:pathLst>
                <a:path w="431" h="652" extrusionOk="0">
                  <a:moveTo>
                    <a:pt x="216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33"/>
                  </a:lnTo>
                  <a:cubicBezTo>
                    <a:pt x="1" y="547"/>
                    <a:pt x="96" y="652"/>
                    <a:pt x="211" y="652"/>
                  </a:cubicBezTo>
                  <a:cubicBezTo>
                    <a:pt x="335" y="652"/>
                    <a:pt x="430" y="547"/>
                    <a:pt x="430" y="433"/>
                  </a:cubicBezTo>
                  <a:lnTo>
                    <a:pt x="430" y="223"/>
                  </a:lnTo>
                  <a:cubicBezTo>
                    <a:pt x="430" y="75"/>
                    <a:pt x="323" y="1"/>
                    <a:pt x="21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7343;p138">
              <a:extLst>
                <a:ext uri="{FF2B5EF4-FFF2-40B4-BE49-F238E27FC236}">
                  <a16:creationId xmlns:a16="http://schemas.microsoft.com/office/drawing/2014/main" id="{3EE1C41E-B36A-83FD-F6FF-3738B2A0EBCD}"/>
                </a:ext>
              </a:extLst>
            </p:cNvPr>
            <p:cNvSpPr/>
            <p:nvPr/>
          </p:nvSpPr>
          <p:spPr>
            <a:xfrm>
              <a:off x="7696247" y="3446973"/>
              <a:ext cx="26264" cy="11521"/>
            </a:xfrm>
            <a:custGeom>
              <a:avLst/>
              <a:gdLst/>
              <a:ahLst/>
              <a:cxnLst/>
              <a:rect l="l" t="t" r="r" b="b"/>
              <a:pathLst>
                <a:path w="1003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16" y="439"/>
                  </a:lnTo>
                  <a:cubicBezTo>
                    <a:pt x="1002" y="439"/>
                    <a:pt x="1002" y="0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7344;p138">
              <a:extLst>
                <a:ext uri="{FF2B5EF4-FFF2-40B4-BE49-F238E27FC236}">
                  <a16:creationId xmlns:a16="http://schemas.microsoft.com/office/drawing/2014/main" id="{908C452C-AC8E-7542-B6DE-A4E6330A5811}"/>
                </a:ext>
              </a:extLst>
            </p:cNvPr>
            <p:cNvSpPr/>
            <p:nvPr/>
          </p:nvSpPr>
          <p:spPr>
            <a:xfrm>
              <a:off x="7763936" y="3446973"/>
              <a:ext cx="26264" cy="11521"/>
            </a:xfrm>
            <a:custGeom>
              <a:avLst/>
              <a:gdLst/>
              <a:ahLst/>
              <a:cxnLst/>
              <a:rect l="l" t="t" r="r" b="b"/>
              <a:pathLst>
                <a:path w="100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16" y="439"/>
                  </a:lnTo>
                  <a:cubicBezTo>
                    <a:pt x="1002" y="439"/>
                    <a:pt x="1002" y="0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7345;p138">
              <a:extLst>
                <a:ext uri="{FF2B5EF4-FFF2-40B4-BE49-F238E27FC236}">
                  <a16:creationId xmlns:a16="http://schemas.microsoft.com/office/drawing/2014/main" id="{5A553999-959F-2DF4-797A-F0F97061F8BD}"/>
                </a:ext>
              </a:extLst>
            </p:cNvPr>
            <p:cNvSpPr/>
            <p:nvPr/>
          </p:nvSpPr>
          <p:spPr>
            <a:xfrm>
              <a:off x="7718243" y="3503218"/>
              <a:ext cx="49961" cy="16994"/>
            </a:xfrm>
            <a:custGeom>
              <a:avLst/>
              <a:gdLst/>
              <a:ahLst/>
              <a:cxnLst/>
              <a:rect l="l" t="t" r="r" b="b"/>
              <a:pathLst>
                <a:path w="1908" h="649" extrusionOk="0">
                  <a:moveTo>
                    <a:pt x="310" y="0"/>
                  </a:moveTo>
                  <a:cubicBezTo>
                    <a:pt x="144" y="0"/>
                    <a:pt x="1" y="217"/>
                    <a:pt x="162" y="371"/>
                  </a:cubicBezTo>
                  <a:cubicBezTo>
                    <a:pt x="372" y="553"/>
                    <a:pt x="642" y="648"/>
                    <a:pt x="915" y="648"/>
                  </a:cubicBezTo>
                  <a:cubicBezTo>
                    <a:pt x="928" y="648"/>
                    <a:pt x="941" y="648"/>
                    <a:pt x="954" y="648"/>
                  </a:cubicBezTo>
                  <a:cubicBezTo>
                    <a:pt x="967" y="648"/>
                    <a:pt x="980" y="648"/>
                    <a:pt x="993" y="648"/>
                  </a:cubicBezTo>
                  <a:cubicBezTo>
                    <a:pt x="1266" y="648"/>
                    <a:pt x="1536" y="553"/>
                    <a:pt x="1746" y="371"/>
                  </a:cubicBezTo>
                  <a:cubicBezTo>
                    <a:pt x="1907" y="217"/>
                    <a:pt x="1764" y="0"/>
                    <a:pt x="1597" y="0"/>
                  </a:cubicBezTo>
                  <a:cubicBezTo>
                    <a:pt x="1548" y="0"/>
                    <a:pt x="1496" y="20"/>
                    <a:pt x="1450" y="66"/>
                  </a:cubicBezTo>
                  <a:cubicBezTo>
                    <a:pt x="1302" y="166"/>
                    <a:pt x="1128" y="216"/>
                    <a:pt x="954" y="216"/>
                  </a:cubicBezTo>
                  <a:cubicBezTo>
                    <a:pt x="780" y="216"/>
                    <a:pt x="606" y="166"/>
                    <a:pt x="458" y="66"/>
                  </a:cubicBezTo>
                  <a:cubicBezTo>
                    <a:pt x="412" y="20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7346;p138">
              <a:extLst>
                <a:ext uri="{FF2B5EF4-FFF2-40B4-BE49-F238E27FC236}">
                  <a16:creationId xmlns:a16="http://schemas.microsoft.com/office/drawing/2014/main" id="{2D77F5E6-B018-1DFB-DD21-0408940A15CF}"/>
                </a:ext>
              </a:extLst>
            </p:cNvPr>
            <p:cNvSpPr/>
            <p:nvPr/>
          </p:nvSpPr>
          <p:spPr>
            <a:xfrm>
              <a:off x="7658777" y="3402013"/>
              <a:ext cx="22519" cy="64729"/>
            </a:xfrm>
            <a:custGeom>
              <a:avLst/>
              <a:gdLst/>
              <a:ahLst/>
              <a:cxnLst/>
              <a:rect l="l" t="t" r="r" b="b"/>
              <a:pathLst>
                <a:path w="860" h="2472" extrusionOk="0">
                  <a:moveTo>
                    <a:pt x="0" y="0"/>
                  </a:moveTo>
                  <a:lnTo>
                    <a:pt x="0" y="2471"/>
                  </a:lnTo>
                  <a:lnTo>
                    <a:pt x="477" y="2414"/>
                  </a:lnTo>
                  <a:cubicBezTo>
                    <a:pt x="697" y="2385"/>
                    <a:pt x="859" y="2204"/>
                    <a:pt x="859" y="1985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7347;p138">
              <a:extLst>
                <a:ext uri="{FF2B5EF4-FFF2-40B4-BE49-F238E27FC236}">
                  <a16:creationId xmlns:a16="http://schemas.microsoft.com/office/drawing/2014/main" id="{DFC4CB4D-0546-8546-5754-DA8EB93AB597}"/>
                </a:ext>
              </a:extLst>
            </p:cNvPr>
            <p:cNvSpPr/>
            <p:nvPr/>
          </p:nvSpPr>
          <p:spPr>
            <a:xfrm>
              <a:off x="7805151" y="3402013"/>
              <a:ext cx="22519" cy="64729"/>
            </a:xfrm>
            <a:custGeom>
              <a:avLst/>
              <a:gdLst/>
              <a:ahLst/>
              <a:cxnLst/>
              <a:rect l="l" t="t" r="r" b="b"/>
              <a:pathLst>
                <a:path w="860" h="2472" extrusionOk="0">
                  <a:moveTo>
                    <a:pt x="1" y="0"/>
                  </a:moveTo>
                  <a:lnTo>
                    <a:pt x="1" y="1985"/>
                  </a:lnTo>
                  <a:cubicBezTo>
                    <a:pt x="1" y="2204"/>
                    <a:pt x="163" y="2385"/>
                    <a:pt x="382" y="2414"/>
                  </a:cubicBezTo>
                  <a:lnTo>
                    <a:pt x="859" y="2471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7348;p138">
              <a:extLst>
                <a:ext uri="{FF2B5EF4-FFF2-40B4-BE49-F238E27FC236}">
                  <a16:creationId xmlns:a16="http://schemas.microsoft.com/office/drawing/2014/main" id="{95988809-C5D8-11B0-1E95-2D0C235E36FA}"/>
                </a:ext>
              </a:extLst>
            </p:cNvPr>
            <p:cNvSpPr/>
            <p:nvPr/>
          </p:nvSpPr>
          <p:spPr>
            <a:xfrm>
              <a:off x="7652021" y="3351345"/>
              <a:ext cx="183635" cy="101388"/>
            </a:xfrm>
            <a:custGeom>
              <a:avLst/>
              <a:gdLst/>
              <a:ahLst/>
              <a:cxnLst/>
              <a:rect l="l" t="t" r="r" b="b"/>
              <a:pathLst>
                <a:path w="7013" h="3872" extrusionOk="0">
                  <a:moveTo>
                    <a:pt x="3481" y="1"/>
                  </a:moveTo>
                  <a:cubicBezTo>
                    <a:pt x="2139" y="1"/>
                    <a:pt x="797" y="650"/>
                    <a:pt x="1" y="1954"/>
                  </a:cubicBezTo>
                  <a:lnTo>
                    <a:pt x="1" y="2021"/>
                  </a:lnTo>
                  <a:cubicBezTo>
                    <a:pt x="1022" y="2489"/>
                    <a:pt x="2109" y="2813"/>
                    <a:pt x="3225" y="2985"/>
                  </a:cubicBezTo>
                  <a:cubicBezTo>
                    <a:pt x="3230" y="2985"/>
                    <a:pt x="3234" y="2985"/>
                    <a:pt x="3239" y="2985"/>
                  </a:cubicBezTo>
                  <a:cubicBezTo>
                    <a:pt x="3346" y="2985"/>
                    <a:pt x="3424" y="2876"/>
                    <a:pt x="3388" y="2775"/>
                  </a:cubicBezTo>
                  <a:lnTo>
                    <a:pt x="3244" y="2431"/>
                  </a:lnTo>
                  <a:cubicBezTo>
                    <a:pt x="3200" y="2325"/>
                    <a:pt x="3279" y="2219"/>
                    <a:pt x="3389" y="2219"/>
                  </a:cubicBezTo>
                  <a:cubicBezTo>
                    <a:pt x="3398" y="2219"/>
                    <a:pt x="3407" y="2220"/>
                    <a:pt x="3416" y="2221"/>
                  </a:cubicBezTo>
                  <a:cubicBezTo>
                    <a:pt x="4017" y="2326"/>
                    <a:pt x="5525" y="2698"/>
                    <a:pt x="6698" y="3872"/>
                  </a:cubicBezTo>
                  <a:lnTo>
                    <a:pt x="7013" y="2040"/>
                  </a:lnTo>
                  <a:cubicBezTo>
                    <a:pt x="6230" y="683"/>
                    <a:pt x="4856" y="1"/>
                    <a:pt x="348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7349;p138">
              <a:extLst>
                <a:ext uri="{FF2B5EF4-FFF2-40B4-BE49-F238E27FC236}">
                  <a16:creationId xmlns:a16="http://schemas.microsoft.com/office/drawing/2014/main" id="{21AE8F6B-7EA4-F129-5DB9-2DD0A67AE0B9}"/>
                </a:ext>
              </a:extLst>
            </p:cNvPr>
            <p:cNvSpPr/>
            <p:nvPr/>
          </p:nvSpPr>
          <p:spPr>
            <a:xfrm>
              <a:off x="7652021" y="3351293"/>
              <a:ext cx="183635" cy="84970"/>
            </a:xfrm>
            <a:custGeom>
              <a:avLst/>
              <a:gdLst/>
              <a:ahLst/>
              <a:cxnLst/>
              <a:rect l="l" t="t" r="r" b="b"/>
              <a:pathLst>
                <a:path w="7013" h="3245" extrusionOk="0">
                  <a:moveTo>
                    <a:pt x="3483" y="1"/>
                  </a:moveTo>
                  <a:cubicBezTo>
                    <a:pt x="2062" y="1"/>
                    <a:pt x="745" y="745"/>
                    <a:pt x="1" y="1956"/>
                  </a:cubicBezTo>
                  <a:lnTo>
                    <a:pt x="1" y="2023"/>
                  </a:lnTo>
                  <a:cubicBezTo>
                    <a:pt x="163" y="2099"/>
                    <a:pt x="363" y="2176"/>
                    <a:pt x="573" y="2262"/>
                  </a:cubicBezTo>
                  <a:cubicBezTo>
                    <a:pt x="1260" y="1162"/>
                    <a:pt x="2369" y="646"/>
                    <a:pt x="3469" y="646"/>
                  </a:cubicBezTo>
                  <a:cubicBezTo>
                    <a:pt x="4938" y="646"/>
                    <a:pt x="6393" y="1565"/>
                    <a:pt x="6812" y="3244"/>
                  </a:cubicBezTo>
                  <a:lnTo>
                    <a:pt x="7013" y="2042"/>
                  </a:lnTo>
                  <a:cubicBezTo>
                    <a:pt x="6288" y="783"/>
                    <a:pt x="4943" y="1"/>
                    <a:pt x="348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7350;p138">
              <a:extLst>
                <a:ext uri="{FF2B5EF4-FFF2-40B4-BE49-F238E27FC236}">
                  <a16:creationId xmlns:a16="http://schemas.microsoft.com/office/drawing/2014/main" id="{4489EF34-05E6-D79C-C64A-9A7FE7565C4D}"/>
                </a:ext>
              </a:extLst>
            </p:cNvPr>
            <p:cNvSpPr/>
            <p:nvPr/>
          </p:nvSpPr>
          <p:spPr>
            <a:xfrm>
              <a:off x="7630549" y="3345794"/>
              <a:ext cx="225086" cy="354493"/>
            </a:xfrm>
            <a:custGeom>
              <a:avLst/>
              <a:gdLst/>
              <a:ahLst/>
              <a:cxnLst/>
              <a:rect l="l" t="t" r="r" b="b"/>
              <a:pathLst>
                <a:path w="8596" h="13538" extrusionOk="0">
                  <a:moveTo>
                    <a:pt x="4303" y="430"/>
                  </a:moveTo>
                  <a:cubicBezTo>
                    <a:pt x="6440" y="430"/>
                    <a:pt x="8176" y="2157"/>
                    <a:pt x="8176" y="4294"/>
                  </a:cubicBezTo>
                  <a:lnTo>
                    <a:pt x="8176" y="4904"/>
                  </a:lnTo>
                  <a:cubicBezTo>
                    <a:pt x="8176" y="6364"/>
                    <a:pt x="7527" y="7747"/>
                    <a:pt x="6411" y="8682"/>
                  </a:cubicBezTo>
                  <a:lnTo>
                    <a:pt x="4303" y="10466"/>
                  </a:lnTo>
                  <a:lnTo>
                    <a:pt x="2195" y="8682"/>
                  </a:lnTo>
                  <a:cubicBezTo>
                    <a:pt x="1078" y="7747"/>
                    <a:pt x="430" y="6364"/>
                    <a:pt x="430" y="4904"/>
                  </a:cubicBezTo>
                  <a:lnTo>
                    <a:pt x="430" y="4294"/>
                  </a:lnTo>
                  <a:cubicBezTo>
                    <a:pt x="430" y="2157"/>
                    <a:pt x="2166" y="430"/>
                    <a:pt x="4303" y="430"/>
                  </a:cubicBezTo>
                  <a:close/>
                  <a:moveTo>
                    <a:pt x="4303" y="1"/>
                  </a:moveTo>
                  <a:cubicBezTo>
                    <a:pt x="1928" y="1"/>
                    <a:pt x="10" y="1918"/>
                    <a:pt x="0" y="4294"/>
                  </a:cubicBezTo>
                  <a:lnTo>
                    <a:pt x="0" y="4904"/>
                  </a:lnTo>
                  <a:cubicBezTo>
                    <a:pt x="0" y="6488"/>
                    <a:pt x="697" y="7995"/>
                    <a:pt x="1908" y="9016"/>
                  </a:cubicBezTo>
                  <a:lnTo>
                    <a:pt x="4093" y="10848"/>
                  </a:lnTo>
                  <a:lnTo>
                    <a:pt x="4093" y="13538"/>
                  </a:lnTo>
                  <a:lnTo>
                    <a:pt x="4522" y="13538"/>
                  </a:lnTo>
                  <a:lnTo>
                    <a:pt x="4522" y="10848"/>
                  </a:lnTo>
                  <a:lnTo>
                    <a:pt x="6688" y="9016"/>
                  </a:lnTo>
                  <a:cubicBezTo>
                    <a:pt x="7900" y="7995"/>
                    <a:pt x="8596" y="6488"/>
                    <a:pt x="8596" y="4904"/>
                  </a:cubicBezTo>
                  <a:lnTo>
                    <a:pt x="8596" y="4294"/>
                  </a:lnTo>
                  <a:cubicBezTo>
                    <a:pt x="8596" y="1928"/>
                    <a:pt x="6678" y="1"/>
                    <a:pt x="430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7351;p138">
              <a:extLst>
                <a:ext uri="{FF2B5EF4-FFF2-40B4-BE49-F238E27FC236}">
                  <a16:creationId xmlns:a16="http://schemas.microsoft.com/office/drawing/2014/main" id="{5C943AA8-BA6F-BCF4-A9B0-295CA48C718E}"/>
                </a:ext>
              </a:extLst>
            </p:cNvPr>
            <p:cNvSpPr/>
            <p:nvPr/>
          </p:nvSpPr>
          <p:spPr>
            <a:xfrm>
              <a:off x="7731964" y="3627335"/>
              <a:ext cx="22519" cy="33752"/>
            </a:xfrm>
            <a:custGeom>
              <a:avLst/>
              <a:gdLst/>
              <a:ahLst/>
              <a:cxnLst/>
              <a:rect l="l" t="t" r="r" b="b"/>
              <a:pathLst>
                <a:path w="860" h="1289" extrusionOk="0">
                  <a:moveTo>
                    <a:pt x="430" y="0"/>
                  </a:moveTo>
                  <a:cubicBezTo>
                    <a:pt x="191" y="0"/>
                    <a:pt x="1" y="191"/>
                    <a:pt x="1" y="430"/>
                  </a:cubicBezTo>
                  <a:lnTo>
                    <a:pt x="1" y="859"/>
                  </a:lnTo>
                  <a:cubicBezTo>
                    <a:pt x="1" y="1097"/>
                    <a:pt x="191" y="1288"/>
                    <a:pt x="430" y="1288"/>
                  </a:cubicBezTo>
                  <a:cubicBezTo>
                    <a:pt x="668" y="1288"/>
                    <a:pt x="859" y="1097"/>
                    <a:pt x="859" y="859"/>
                  </a:cubicBezTo>
                  <a:lnTo>
                    <a:pt x="859" y="430"/>
                  </a:lnTo>
                  <a:cubicBezTo>
                    <a:pt x="859" y="191"/>
                    <a:pt x="668" y="0"/>
                    <a:pt x="43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7352;p138">
              <a:extLst>
                <a:ext uri="{FF2B5EF4-FFF2-40B4-BE49-F238E27FC236}">
                  <a16:creationId xmlns:a16="http://schemas.microsoft.com/office/drawing/2014/main" id="{B4FC25EF-7FFD-8142-7642-70426F3878BA}"/>
                </a:ext>
              </a:extLst>
            </p:cNvPr>
            <p:cNvSpPr/>
            <p:nvPr/>
          </p:nvSpPr>
          <p:spPr>
            <a:xfrm>
              <a:off x="7611565" y="3617333"/>
              <a:ext cx="52972" cy="83216"/>
            </a:xfrm>
            <a:custGeom>
              <a:avLst/>
              <a:gdLst/>
              <a:ahLst/>
              <a:cxnLst/>
              <a:rect l="l" t="t" r="r" b="b"/>
              <a:pathLst>
                <a:path w="2023" h="3178" extrusionOk="0">
                  <a:moveTo>
                    <a:pt x="248" y="1"/>
                  </a:moveTo>
                  <a:cubicBezTo>
                    <a:pt x="144" y="106"/>
                    <a:pt x="58" y="230"/>
                    <a:pt x="0" y="363"/>
                  </a:cubicBezTo>
                  <a:lnTo>
                    <a:pt x="1374" y="1575"/>
                  </a:lnTo>
                  <a:cubicBezTo>
                    <a:pt x="1508" y="1699"/>
                    <a:pt x="1584" y="1870"/>
                    <a:pt x="1594" y="2052"/>
                  </a:cubicBezTo>
                  <a:lnTo>
                    <a:pt x="1594" y="3177"/>
                  </a:lnTo>
                  <a:lnTo>
                    <a:pt x="2023" y="3177"/>
                  </a:lnTo>
                  <a:lnTo>
                    <a:pt x="2023" y="2052"/>
                  </a:lnTo>
                  <a:cubicBezTo>
                    <a:pt x="2023" y="1746"/>
                    <a:pt x="1889" y="1451"/>
                    <a:pt x="1660" y="1250"/>
                  </a:cubicBezTo>
                  <a:lnTo>
                    <a:pt x="248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7353;p138">
              <a:extLst>
                <a:ext uri="{FF2B5EF4-FFF2-40B4-BE49-F238E27FC236}">
                  <a16:creationId xmlns:a16="http://schemas.microsoft.com/office/drawing/2014/main" id="{CB582F70-3B71-0F03-DD32-6A5939C4EE41}"/>
                </a:ext>
              </a:extLst>
            </p:cNvPr>
            <p:cNvSpPr/>
            <p:nvPr/>
          </p:nvSpPr>
          <p:spPr>
            <a:xfrm>
              <a:off x="7821909" y="3617333"/>
              <a:ext cx="52972" cy="82954"/>
            </a:xfrm>
            <a:custGeom>
              <a:avLst/>
              <a:gdLst/>
              <a:ahLst/>
              <a:cxnLst/>
              <a:rect l="l" t="t" r="r" b="b"/>
              <a:pathLst>
                <a:path w="2023" h="3168" extrusionOk="0">
                  <a:moveTo>
                    <a:pt x="1774" y="1"/>
                  </a:moveTo>
                  <a:lnTo>
                    <a:pt x="363" y="1250"/>
                  </a:lnTo>
                  <a:cubicBezTo>
                    <a:pt x="134" y="1451"/>
                    <a:pt x="0" y="1746"/>
                    <a:pt x="0" y="2052"/>
                  </a:cubicBezTo>
                  <a:lnTo>
                    <a:pt x="0" y="3168"/>
                  </a:lnTo>
                  <a:lnTo>
                    <a:pt x="429" y="3168"/>
                  </a:lnTo>
                  <a:lnTo>
                    <a:pt x="429" y="2052"/>
                  </a:lnTo>
                  <a:cubicBezTo>
                    <a:pt x="439" y="1870"/>
                    <a:pt x="515" y="1699"/>
                    <a:pt x="649" y="1575"/>
                  </a:cubicBezTo>
                  <a:lnTo>
                    <a:pt x="2023" y="354"/>
                  </a:lnTo>
                  <a:cubicBezTo>
                    <a:pt x="1956" y="220"/>
                    <a:pt x="1879" y="106"/>
                    <a:pt x="1774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5" name="Google Shape;990;p58">
            <a:extLst>
              <a:ext uri="{FF2B5EF4-FFF2-40B4-BE49-F238E27FC236}">
                <a16:creationId xmlns:a16="http://schemas.microsoft.com/office/drawing/2014/main" id="{31825513-A0E4-DB70-5067-DDE0BE1497FB}"/>
              </a:ext>
            </a:extLst>
          </p:cNvPr>
          <p:cNvSpPr txBox="1">
            <a:spLocks/>
          </p:cNvSpPr>
          <p:nvPr/>
        </p:nvSpPr>
        <p:spPr>
          <a:xfrm>
            <a:off x="3142589" y="3558136"/>
            <a:ext cx="1219697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ru-RU" sz="900" dirty="0"/>
              <a:t>Николаев</a:t>
            </a:r>
          </a:p>
          <a:p>
            <a:pPr marL="0" indent="0"/>
            <a:r>
              <a:rPr lang="ru-RU" sz="900" dirty="0"/>
              <a:t> Иван</a:t>
            </a:r>
          </a:p>
        </p:txBody>
      </p:sp>
      <p:grpSp>
        <p:nvGrpSpPr>
          <p:cNvPr id="976" name="Google Shape;17252;p138">
            <a:extLst>
              <a:ext uri="{FF2B5EF4-FFF2-40B4-BE49-F238E27FC236}">
                <a16:creationId xmlns:a16="http://schemas.microsoft.com/office/drawing/2014/main" id="{361AA993-C308-33EB-062A-F2AF911386CC}"/>
              </a:ext>
            </a:extLst>
          </p:cNvPr>
          <p:cNvGrpSpPr/>
          <p:nvPr/>
        </p:nvGrpSpPr>
        <p:grpSpPr>
          <a:xfrm>
            <a:off x="5266841" y="3631176"/>
            <a:ext cx="274550" cy="354728"/>
            <a:chOff x="7606826" y="2419290"/>
            <a:chExt cx="274550" cy="354728"/>
          </a:xfrm>
        </p:grpSpPr>
        <p:sp>
          <p:nvSpPr>
            <p:cNvPr id="977" name="Google Shape;17253;p138">
              <a:extLst>
                <a:ext uri="{FF2B5EF4-FFF2-40B4-BE49-F238E27FC236}">
                  <a16:creationId xmlns:a16="http://schemas.microsoft.com/office/drawing/2014/main" id="{0480CFA3-6F32-CB47-82C6-86E0CAB7DB17}"/>
                </a:ext>
              </a:extLst>
            </p:cNvPr>
            <p:cNvSpPr/>
            <p:nvPr/>
          </p:nvSpPr>
          <p:spPr>
            <a:xfrm>
              <a:off x="7606826" y="2619370"/>
              <a:ext cx="274550" cy="154649"/>
            </a:xfrm>
            <a:custGeom>
              <a:avLst/>
              <a:gdLst/>
              <a:ahLst/>
              <a:cxnLst/>
              <a:rect l="l" t="t" r="r" b="b"/>
              <a:pathLst>
                <a:path w="10485" h="590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0" y="1584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248"/>
                  </a:lnTo>
                  <a:cubicBezTo>
                    <a:pt x="0" y="5610"/>
                    <a:pt x="286" y="5906"/>
                    <a:pt x="649" y="5906"/>
                  </a:cubicBezTo>
                  <a:lnTo>
                    <a:pt x="9826" y="5906"/>
                  </a:lnTo>
                  <a:cubicBezTo>
                    <a:pt x="10189" y="5906"/>
                    <a:pt x="10485" y="5610"/>
                    <a:pt x="10485" y="5248"/>
                  </a:cubicBezTo>
                  <a:lnTo>
                    <a:pt x="10485" y="3607"/>
                  </a:lnTo>
                  <a:cubicBezTo>
                    <a:pt x="10485" y="3025"/>
                    <a:pt x="10093" y="2510"/>
                    <a:pt x="9540" y="2348"/>
                  </a:cubicBezTo>
                  <a:lnTo>
                    <a:pt x="7241" y="1670"/>
                  </a:lnTo>
                  <a:cubicBezTo>
                    <a:pt x="6955" y="1584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7254;p138">
              <a:extLst>
                <a:ext uri="{FF2B5EF4-FFF2-40B4-BE49-F238E27FC236}">
                  <a16:creationId xmlns:a16="http://schemas.microsoft.com/office/drawing/2014/main" id="{844CC952-2BDF-1930-F3A8-1F5F88B7A1B6}"/>
                </a:ext>
              </a:extLst>
            </p:cNvPr>
            <p:cNvSpPr/>
            <p:nvPr/>
          </p:nvSpPr>
          <p:spPr>
            <a:xfrm>
              <a:off x="7606826" y="2667576"/>
              <a:ext cx="274550" cy="106442"/>
            </a:xfrm>
            <a:custGeom>
              <a:avLst/>
              <a:gdLst/>
              <a:ahLst/>
              <a:cxnLst/>
              <a:rect l="l" t="t" r="r" b="b"/>
              <a:pathLst>
                <a:path w="10485" h="4065" extrusionOk="0">
                  <a:moveTo>
                    <a:pt x="2671" y="1"/>
                  </a:moveTo>
                  <a:lnTo>
                    <a:pt x="935" y="507"/>
                  </a:lnTo>
                  <a:cubicBezTo>
                    <a:pt x="382" y="669"/>
                    <a:pt x="0" y="1184"/>
                    <a:pt x="0" y="1766"/>
                  </a:cubicBezTo>
                  <a:lnTo>
                    <a:pt x="0" y="3407"/>
                  </a:lnTo>
                  <a:cubicBezTo>
                    <a:pt x="0" y="3769"/>
                    <a:pt x="286" y="4065"/>
                    <a:pt x="649" y="4065"/>
                  </a:cubicBezTo>
                  <a:lnTo>
                    <a:pt x="9826" y="4065"/>
                  </a:lnTo>
                  <a:cubicBezTo>
                    <a:pt x="10189" y="4065"/>
                    <a:pt x="10485" y="3769"/>
                    <a:pt x="10485" y="3407"/>
                  </a:cubicBezTo>
                  <a:lnTo>
                    <a:pt x="10485" y="1766"/>
                  </a:lnTo>
                  <a:cubicBezTo>
                    <a:pt x="10485" y="1184"/>
                    <a:pt x="10093" y="669"/>
                    <a:pt x="9540" y="507"/>
                  </a:cubicBezTo>
                  <a:lnTo>
                    <a:pt x="7804" y="1"/>
                  </a:lnTo>
                  <a:cubicBezTo>
                    <a:pt x="7556" y="1213"/>
                    <a:pt x="6478" y="2090"/>
                    <a:pt x="5238" y="2090"/>
                  </a:cubicBezTo>
                  <a:cubicBezTo>
                    <a:pt x="3997" y="2090"/>
                    <a:pt x="2919" y="1213"/>
                    <a:pt x="267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7255;p138">
              <a:extLst>
                <a:ext uri="{FF2B5EF4-FFF2-40B4-BE49-F238E27FC236}">
                  <a16:creationId xmlns:a16="http://schemas.microsoft.com/office/drawing/2014/main" id="{29118F1C-6EB4-3ED1-EB1D-B9BEAA4BAFD3}"/>
                </a:ext>
              </a:extLst>
            </p:cNvPr>
            <p:cNvSpPr/>
            <p:nvPr/>
          </p:nvSpPr>
          <p:spPr>
            <a:xfrm>
              <a:off x="7703998" y="2619370"/>
              <a:ext cx="79943" cy="22886"/>
            </a:xfrm>
            <a:custGeom>
              <a:avLst/>
              <a:gdLst/>
              <a:ahLst/>
              <a:cxnLst/>
              <a:rect l="l" t="t" r="r" b="b"/>
              <a:pathLst>
                <a:path w="3053" h="874" extrusionOk="0">
                  <a:moveTo>
                    <a:pt x="0" y="1"/>
                  </a:moveTo>
                  <a:lnTo>
                    <a:pt x="0" y="487"/>
                  </a:lnTo>
                  <a:cubicBezTo>
                    <a:pt x="477" y="745"/>
                    <a:pt x="1002" y="874"/>
                    <a:pt x="1527" y="874"/>
                  </a:cubicBezTo>
                  <a:cubicBezTo>
                    <a:pt x="2051" y="874"/>
                    <a:pt x="2576" y="745"/>
                    <a:pt x="3053" y="487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7256;p138">
              <a:extLst>
                <a:ext uri="{FF2B5EF4-FFF2-40B4-BE49-F238E27FC236}">
                  <a16:creationId xmlns:a16="http://schemas.microsoft.com/office/drawing/2014/main" id="{605CBCD5-7AB6-A32D-799C-B080FDA7F5E5}"/>
                </a:ext>
              </a:extLst>
            </p:cNvPr>
            <p:cNvSpPr/>
            <p:nvPr/>
          </p:nvSpPr>
          <p:spPr>
            <a:xfrm>
              <a:off x="7647543" y="2470744"/>
              <a:ext cx="192617" cy="160147"/>
            </a:xfrm>
            <a:custGeom>
              <a:avLst/>
              <a:gdLst/>
              <a:ahLst/>
              <a:cxnLst/>
              <a:rect l="l" t="t" r="r" b="b"/>
              <a:pathLst>
                <a:path w="7356" h="6116" extrusionOk="0">
                  <a:moveTo>
                    <a:pt x="840" y="1"/>
                  </a:moveTo>
                  <a:lnTo>
                    <a:pt x="840" y="2405"/>
                  </a:lnTo>
                  <a:lnTo>
                    <a:pt x="735" y="2405"/>
                  </a:lnTo>
                  <a:cubicBezTo>
                    <a:pt x="0" y="2405"/>
                    <a:pt x="0" y="3492"/>
                    <a:pt x="735" y="3492"/>
                  </a:cubicBezTo>
                  <a:lnTo>
                    <a:pt x="849" y="3492"/>
                  </a:lnTo>
                  <a:cubicBezTo>
                    <a:pt x="964" y="4971"/>
                    <a:pt x="2194" y="6116"/>
                    <a:pt x="3683" y="6116"/>
                  </a:cubicBezTo>
                  <a:cubicBezTo>
                    <a:pt x="5161" y="6116"/>
                    <a:pt x="6392" y="4971"/>
                    <a:pt x="6506" y="3492"/>
                  </a:cubicBezTo>
                  <a:lnTo>
                    <a:pt x="6630" y="3492"/>
                  </a:lnTo>
                  <a:cubicBezTo>
                    <a:pt x="7355" y="3492"/>
                    <a:pt x="7355" y="2405"/>
                    <a:pt x="6630" y="2405"/>
                  </a:cubicBezTo>
                  <a:lnTo>
                    <a:pt x="6525" y="240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7257;p138">
              <a:extLst>
                <a:ext uri="{FF2B5EF4-FFF2-40B4-BE49-F238E27FC236}">
                  <a16:creationId xmlns:a16="http://schemas.microsoft.com/office/drawing/2014/main" id="{0920717E-8E65-4953-E0F8-1A1EAA214380}"/>
                </a:ext>
              </a:extLst>
            </p:cNvPr>
            <p:cNvSpPr/>
            <p:nvPr/>
          </p:nvSpPr>
          <p:spPr>
            <a:xfrm>
              <a:off x="7651785" y="2470744"/>
              <a:ext cx="166379" cy="160121"/>
            </a:xfrm>
            <a:custGeom>
              <a:avLst/>
              <a:gdLst/>
              <a:ahLst/>
              <a:cxnLst/>
              <a:rect l="l" t="t" r="r" b="b"/>
              <a:pathLst>
                <a:path w="6354" h="6115" extrusionOk="0">
                  <a:moveTo>
                    <a:pt x="678" y="1"/>
                  </a:moveTo>
                  <a:lnTo>
                    <a:pt x="678" y="2405"/>
                  </a:lnTo>
                  <a:lnTo>
                    <a:pt x="601" y="2405"/>
                  </a:lnTo>
                  <a:cubicBezTo>
                    <a:pt x="595" y="2404"/>
                    <a:pt x="589" y="2404"/>
                    <a:pt x="583" y="2404"/>
                  </a:cubicBezTo>
                  <a:cubicBezTo>
                    <a:pt x="304" y="2404"/>
                    <a:pt x="66" y="2611"/>
                    <a:pt x="29" y="2891"/>
                  </a:cubicBezTo>
                  <a:cubicBezTo>
                    <a:pt x="0" y="3215"/>
                    <a:pt x="248" y="3492"/>
                    <a:pt x="573" y="3492"/>
                  </a:cubicBezTo>
                  <a:lnTo>
                    <a:pt x="687" y="3492"/>
                  </a:lnTo>
                  <a:cubicBezTo>
                    <a:pt x="800" y="4995"/>
                    <a:pt x="2046" y="6115"/>
                    <a:pt x="3499" y="6115"/>
                  </a:cubicBezTo>
                  <a:cubicBezTo>
                    <a:pt x="3650" y="6115"/>
                    <a:pt x="3804" y="6103"/>
                    <a:pt x="3959" y="6077"/>
                  </a:cubicBezTo>
                  <a:cubicBezTo>
                    <a:pt x="2576" y="5868"/>
                    <a:pt x="1555" y="4675"/>
                    <a:pt x="1555" y="3282"/>
                  </a:cubicBezTo>
                  <a:lnTo>
                    <a:pt x="1555" y="1527"/>
                  </a:lnTo>
                  <a:cubicBezTo>
                    <a:pt x="1555" y="1050"/>
                    <a:pt x="1946" y="659"/>
                    <a:pt x="2433" y="659"/>
                  </a:cubicBezTo>
                  <a:lnTo>
                    <a:pt x="3740" y="659"/>
                  </a:lnTo>
                  <a:cubicBezTo>
                    <a:pt x="3932" y="802"/>
                    <a:pt x="4163" y="875"/>
                    <a:pt x="4392" y="875"/>
                  </a:cubicBezTo>
                  <a:cubicBezTo>
                    <a:pt x="4562" y="875"/>
                    <a:pt x="4731" y="835"/>
                    <a:pt x="4885" y="754"/>
                  </a:cubicBezTo>
                  <a:cubicBezTo>
                    <a:pt x="5184" y="972"/>
                    <a:pt x="5547" y="1088"/>
                    <a:pt x="5914" y="1088"/>
                  </a:cubicBezTo>
                  <a:cubicBezTo>
                    <a:pt x="6061" y="1088"/>
                    <a:pt x="6209" y="1069"/>
                    <a:pt x="6354" y="1031"/>
                  </a:cubicBezTo>
                  <a:lnTo>
                    <a:pt x="635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7258;p138">
              <a:extLst>
                <a:ext uri="{FF2B5EF4-FFF2-40B4-BE49-F238E27FC236}">
                  <a16:creationId xmlns:a16="http://schemas.microsoft.com/office/drawing/2014/main" id="{6D7DC7F1-23B6-3A56-DC02-8039E5C4AE86}"/>
                </a:ext>
              </a:extLst>
            </p:cNvPr>
            <p:cNvSpPr/>
            <p:nvPr/>
          </p:nvSpPr>
          <p:spPr>
            <a:xfrm>
              <a:off x="7654770" y="2419290"/>
              <a:ext cx="174156" cy="114428"/>
            </a:xfrm>
            <a:custGeom>
              <a:avLst/>
              <a:gdLst/>
              <a:ahLst/>
              <a:cxnLst/>
              <a:rect l="l" t="t" r="r" b="b"/>
              <a:pathLst>
                <a:path w="6651" h="4370" extrusionOk="0">
                  <a:moveTo>
                    <a:pt x="1842" y="0"/>
                  </a:moveTo>
                  <a:cubicBezTo>
                    <a:pt x="812" y="0"/>
                    <a:pt x="1" y="897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2967"/>
                  </a:lnTo>
                  <a:cubicBezTo>
                    <a:pt x="1003" y="2481"/>
                    <a:pt x="1394" y="2090"/>
                    <a:pt x="1880" y="2090"/>
                  </a:cubicBezTo>
                  <a:lnTo>
                    <a:pt x="5811" y="2090"/>
                  </a:lnTo>
                  <a:lnTo>
                    <a:pt x="5811" y="3931"/>
                  </a:lnTo>
                  <a:cubicBezTo>
                    <a:pt x="5811" y="4169"/>
                    <a:pt x="6011" y="4370"/>
                    <a:pt x="6249" y="4370"/>
                  </a:cubicBezTo>
                  <a:lnTo>
                    <a:pt x="6469" y="4370"/>
                  </a:lnTo>
                  <a:lnTo>
                    <a:pt x="6650" y="2004"/>
                  </a:lnTo>
                  <a:lnTo>
                    <a:pt x="6631" y="2004"/>
                  </a:lnTo>
                  <a:lnTo>
                    <a:pt x="5811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7259;p138">
              <a:extLst>
                <a:ext uri="{FF2B5EF4-FFF2-40B4-BE49-F238E27FC236}">
                  <a16:creationId xmlns:a16="http://schemas.microsoft.com/office/drawing/2014/main" id="{0EE873D7-7A11-3129-9A77-333ED904C338}"/>
                </a:ext>
              </a:extLst>
            </p:cNvPr>
            <p:cNvSpPr/>
            <p:nvPr/>
          </p:nvSpPr>
          <p:spPr>
            <a:xfrm>
              <a:off x="7654770" y="2419290"/>
              <a:ext cx="71983" cy="114428"/>
            </a:xfrm>
            <a:custGeom>
              <a:avLst/>
              <a:gdLst/>
              <a:ahLst/>
              <a:cxnLst/>
              <a:rect l="l" t="t" r="r" b="b"/>
              <a:pathLst>
                <a:path w="2749" h="4370" extrusionOk="0">
                  <a:moveTo>
                    <a:pt x="1842" y="0"/>
                  </a:moveTo>
                  <a:cubicBezTo>
                    <a:pt x="812" y="0"/>
                    <a:pt x="1" y="888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1756"/>
                  </a:lnTo>
                  <a:cubicBezTo>
                    <a:pt x="1003" y="783"/>
                    <a:pt x="1785" y="0"/>
                    <a:pt x="274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7260;p138">
              <a:extLst>
                <a:ext uri="{FF2B5EF4-FFF2-40B4-BE49-F238E27FC236}">
                  <a16:creationId xmlns:a16="http://schemas.microsoft.com/office/drawing/2014/main" id="{9420AD6F-D95A-5FD3-E1CA-88CA176D159A}"/>
                </a:ext>
              </a:extLst>
            </p:cNvPr>
            <p:cNvSpPr/>
            <p:nvPr/>
          </p:nvSpPr>
          <p:spPr>
            <a:xfrm>
              <a:off x="7703998" y="2533640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7261;p138">
              <a:extLst>
                <a:ext uri="{FF2B5EF4-FFF2-40B4-BE49-F238E27FC236}">
                  <a16:creationId xmlns:a16="http://schemas.microsoft.com/office/drawing/2014/main" id="{7201483D-DE69-B029-5904-494DB96CD566}"/>
                </a:ext>
              </a:extLst>
            </p:cNvPr>
            <p:cNvSpPr/>
            <p:nvPr/>
          </p:nvSpPr>
          <p:spPr>
            <a:xfrm>
              <a:off x="7772681" y="2533640"/>
              <a:ext cx="11260" cy="17308"/>
            </a:xfrm>
            <a:custGeom>
              <a:avLst/>
              <a:gdLst/>
              <a:ahLst/>
              <a:cxnLst/>
              <a:rect l="l" t="t" r="r" b="b"/>
              <a:pathLst>
                <a:path w="430" h="661" extrusionOk="0">
                  <a:moveTo>
                    <a:pt x="215" y="0"/>
                  </a:moveTo>
                  <a:cubicBezTo>
                    <a:pt x="108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7262;p138">
              <a:extLst>
                <a:ext uri="{FF2B5EF4-FFF2-40B4-BE49-F238E27FC236}">
                  <a16:creationId xmlns:a16="http://schemas.microsoft.com/office/drawing/2014/main" id="{361F0FC7-9C5D-E31E-8BE9-581DA5F23430}"/>
                </a:ext>
              </a:extLst>
            </p:cNvPr>
            <p:cNvSpPr/>
            <p:nvPr/>
          </p:nvSpPr>
          <p:spPr>
            <a:xfrm>
              <a:off x="7718714" y="2573598"/>
              <a:ext cx="50720" cy="17334"/>
            </a:xfrm>
            <a:custGeom>
              <a:avLst/>
              <a:gdLst/>
              <a:ahLst/>
              <a:cxnLst/>
              <a:rect l="l" t="t" r="r" b="b"/>
              <a:pathLst>
                <a:path w="1937" h="662" extrusionOk="0">
                  <a:moveTo>
                    <a:pt x="314" y="0"/>
                  </a:moveTo>
                  <a:cubicBezTo>
                    <a:pt x="144" y="0"/>
                    <a:pt x="0" y="221"/>
                    <a:pt x="154" y="375"/>
                  </a:cubicBezTo>
                  <a:cubicBezTo>
                    <a:pt x="372" y="566"/>
                    <a:pt x="643" y="662"/>
                    <a:pt x="924" y="662"/>
                  </a:cubicBezTo>
                  <a:cubicBezTo>
                    <a:pt x="938" y="662"/>
                    <a:pt x="951" y="662"/>
                    <a:pt x="965" y="661"/>
                  </a:cubicBezTo>
                  <a:cubicBezTo>
                    <a:pt x="978" y="662"/>
                    <a:pt x="991" y="662"/>
                    <a:pt x="1005" y="662"/>
                  </a:cubicBezTo>
                  <a:cubicBezTo>
                    <a:pt x="1286" y="662"/>
                    <a:pt x="1557" y="566"/>
                    <a:pt x="1775" y="375"/>
                  </a:cubicBezTo>
                  <a:cubicBezTo>
                    <a:pt x="1936" y="221"/>
                    <a:pt x="1789" y="0"/>
                    <a:pt x="1621" y="0"/>
                  </a:cubicBezTo>
                  <a:cubicBezTo>
                    <a:pt x="1570" y="0"/>
                    <a:pt x="1517" y="21"/>
                    <a:pt x="1470" y="70"/>
                  </a:cubicBezTo>
                  <a:cubicBezTo>
                    <a:pt x="1318" y="170"/>
                    <a:pt x="1141" y="220"/>
                    <a:pt x="966" y="220"/>
                  </a:cubicBezTo>
                  <a:cubicBezTo>
                    <a:pt x="790" y="220"/>
                    <a:pt x="616" y="170"/>
                    <a:pt x="469" y="70"/>
                  </a:cubicBezTo>
                  <a:cubicBezTo>
                    <a:pt x="420" y="21"/>
                    <a:pt x="365" y="0"/>
                    <a:pt x="314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7263;p138">
              <a:extLst>
                <a:ext uri="{FF2B5EF4-FFF2-40B4-BE49-F238E27FC236}">
                  <a16:creationId xmlns:a16="http://schemas.microsoft.com/office/drawing/2014/main" id="{C66F3930-8048-88F0-37AD-CB4081DFAEA7}"/>
                </a:ext>
              </a:extLst>
            </p:cNvPr>
            <p:cNvSpPr/>
            <p:nvPr/>
          </p:nvSpPr>
          <p:spPr>
            <a:xfrm>
              <a:off x="7696483" y="2516463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26" y="439"/>
                  </a:lnTo>
                  <a:cubicBezTo>
                    <a:pt x="1012" y="439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7264;p138">
              <a:extLst>
                <a:ext uri="{FF2B5EF4-FFF2-40B4-BE49-F238E27FC236}">
                  <a16:creationId xmlns:a16="http://schemas.microsoft.com/office/drawing/2014/main" id="{6AC228D9-DDD7-D5EC-00BB-9A6EDF857D42}"/>
                </a:ext>
              </a:extLst>
            </p:cNvPr>
            <p:cNvSpPr/>
            <p:nvPr/>
          </p:nvSpPr>
          <p:spPr>
            <a:xfrm>
              <a:off x="7764931" y="2516463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lnTo>
                    <a:pt x="726" y="439"/>
                  </a:lnTo>
                  <a:cubicBezTo>
                    <a:pt x="1022" y="439"/>
                    <a:pt x="1022" y="0"/>
                    <a:pt x="72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7265;p138">
              <a:extLst>
                <a:ext uri="{FF2B5EF4-FFF2-40B4-BE49-F238E27FC236}">
                  <a16:creationId xmlns:a16="http://schemas.microsoft.com/office/drawing/2014/main" id="{C1F5B87F-A133-9DC9-F1CC-FE6C57D5A357}"/>
                </a:ext>
              </a:extLst>
            </p:cNvPr>
            <p:cNvSpPr/>
            <p:nvPr/>
          </p:nvSpPr>
          <p:spPr>
            <a:xfrm>
              <a:off x="7772681" y="2419290"/>
              <a:ext cx="68474" cy="68709"/>
            </a:xfrm>
            <a:custGeom>
              <a:avLst/>
              <a:gdLst/>
              <a:ahLst/>
              <a:cxnLst/>
              <a:rect l="l" t="t" r="r" b="b"/>
              <a:pathLst>
                <a:path w="2615" h="2624" extrusionOk="0">
                  <a:moveTo>
                    <a:pt x="1308" y="0"/>
                  </a:moveTo>
                  <a:cubicBezTo>
                    <a:pt x="583" y="0"/>
                    <a:pt x="1" y="582"/>
                    <a:pt x="1" y="130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15" y="2032"/>
                    <a:pt x="2615" y="1307"/>
                  </a:cubicBezTo>
                  <a:cubicBezTo>
                    <a:pt x="2615" y="58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7266;p138">
              <a:extLst>
                <a:ext uri="{FF2B5EF4-FFF2-40B4-BE49-F238E27FC236}">
                  <a16:creationId xmlns:a16="http://schemas.microsoft.com/office/drawing/2014/main" id="{82A6FF28-8A7B-B5C0-18C2-89FFBE1A82BF}"/>
                </a:ext>
              </a:extLst>
            </p:cNvPr>
            <p:cNvSpPr/>
            <p:nvPr/>
          </p:nvSpPr>
          <p:spPr>
            <a:xfrm>
              <a:off x="7749717" y="2447753"/>
              <a:ext cx="34224" cy="34512"/>
            </a:xfrm>
            <a:custGeom>
              <a:avLst/>
              <a:gdLst/>
              <a:ahLst/>
              <a:cxnLst/>
              <a:rect l="l" t="t" r="r" b="b"/>
              <a:pathLst>
                <a:path w="1307" h="1318" extrusionOk="0">
                  <a:moveTo>
                    <a:pt x="658" y="1"/>
                  </a:moveTo>
                  <a:cubicBezTo>
                    <a:pt x="296" y="1"/>
                    <a:pt x="0" y="297"/>
                    <a:pt x="0" y="659"/>
                  </a:cubicBezTo>
                  <a:cubicBezTo>
                    <a:pt x="0" y="1022"/>
                    <a:pt x="296" y="1317"/>
                    <a:pt x="658" y="1317"/>
                  </a:cubicBezTo>
                  <a:cubicBezTo>
                    <a:pt x="1021" y="1317"/>
                    <a:pt x="1307" y="1022"/>
                    <a:pt x="1307" y="659"/>
                  </a:cubicBezTo>
                  <a:cubicBezTo>
                    <a:pt x="1307" y="297"/>
                    <a:pt x="1021" y="1"/>
                    <a:pt x="65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7267;p138">
              <a:extLst>
                <a:ext uri="{FF2B5EF4-FFF2-40B4-BE49-F238E27FC236}">
                  <a16:creationId xmlns:a16="http://schemas.microsoft.com/office/drawing/2014/main" id="{2D753BD1-5F32-F38C-445A-172E4D54A8C4}"/>
                </a:ext>
              </a:extLst>
            </p:cNvPr>
            <p:cNvSpPr/>
            <p:nvPr/>
          </p:nvSpPr>
          <p:spPr>
            <a:xfrm>
              <a:off x="7654770" y="2667576"/>
              <a:ext cx="178398" cy="77717"/>
            </a:xfrm>
            <a:custGeom>
              <a:avLst/>
              <a:gdLst/>
              <a:ahLst/>
              <a:cxnLst/>
              <a:rect l="l" t="t" r="r" b="b"/>
              <a:pathLst>
                <a:path w="6813" h="2968" extrusionOk="0">
                  <a:moveTo>
                    <a:pt x="840" y="1"/>
                  </a:moveTo>
                  <a:lnTo>
                    <a:pt x="1" y="249"/>
                  </a:lnTo>
                  <a:cubicBezTo>
                    <a:pt x="363" y="1833"/>
                    <a:pt x="1775" y="2968"/>
                    <a:pt x="3407" y="2968"/>
                  </a:cubicBezTo>
                  <a:cubicBezTo>
                    <a:pt x="5038" y="2968"/>
                    <a:pt x="6459" y="1833"/>
                    <a:pt x="6812" y="249"/>
                  </a:cubicBezTo>
                  <a:lnTo>
                    <a:pt x="5982" y="1"/>
                  </a:lnTo>
                  <a:cubicBezTo>
                    <a:pt x="5725" y="1213"/>
                    <a:pt x="4656" y="2090"/>
                    <a:pt x="3416" y="2090"/>
                  </a:cubicBezTo>
                  <a:cubicBezTo>
                    <a:pt x="2166" y="2090"/>
                    <a:pt x="1098" y="1213"/>
                    <a:pt x="84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5" name="Google Shape;990;p58">
            <a:extLst>
              <a:ext uri="{FF2B5EF4-FFF2-40B4-BE49-F238E27FC236}">
                <a16:creationId xmlns:a16="http://schemas.microsoft.com/office/drawing/2014/main" id="{85E9419F-5BBD-2251-EF82-9AF4E16D112E}"/>
              </a:ext>
            </a:extLst>
          </p:cNvPr>
          <p:cNvSpPr txBox="1">
            <a:spLocks/>
          </p:cNvSpPr>
          <p:nvPr/>
        </p:nvSpPr>
        <p:spPr>
          <a:xfrm>
            <a:off x="4354404" y="3558136"/>
            <a:ext cx="1022277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ru-RU" sz="900" dirty="0"/>
              <a:t>Абабков</a:t>
            </a:r>
          </a:p>
          <a:p>
            <a:pPr marL="0" indent="0"/>
            <a:r>
              <a:rPr lang="ru-RU" sz="900" dirty="0"/>
              <a:t>Роман</a:t>
            </a:r>
          </a:p>
        </p:txBody>
      </p:sp>
      <p:sp>
        <p:nvSpPr>
          <p:cNvPr id="1036" name="Google Shape;990;p58">
            <a:extLst>
              <a:ext uri="{FF2B5EF4-FFF2-40B4-BE49-F238E27FC236}">
                <a16:creationId xmlns:a16="http://schemas.microsoft.com/office/drawing/2014/main" id="{2D56E16E-6E45-72B4-B326-F54C0ABEFD6B}"/>
              </a:ext>
            </a:extLst>
          </p:cNvPr>
          <p:cNvSpPr txBox="1">
            <a:spLocks/>
          </p:cNvSpPr>
          <p:nvPr/>
        </p:nvSpPr>
        <p:spPr>
          <a:xfrm>
            <a:off x="5547579" y="3564994"/>
            <a:ext cx="842537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ru-RU" sz="900" dirty="0"/>
              <a:t>Агафонов</a:t>
            </a:r>
            <a:br>
              <a:rPr lang="ru-RU" sz="900" dirty="0"/>
            </a:br>
            <a:r>
              <a:rPr lang="ru-RU" sz="900" dirty="0"/>
              <a:t>Арсений</a:t>
            </a:r>
          </a:p>
        </p:txBody>
      </p:sp>
      <p:sp>
        <p:nvSpPr>
          <p:cNvPr id="1037" name="Прямоугольник 1036">
            <a:extLst>
              <a:ext uri="{FF2B5EF4-FFF2-40B4-BE49-F238E27FC236}">
                <a16:creationId xmlns:a16="http://schemas.microsoft.com/office/drawing/2014/main" id="{D515C6E9-6BE1-11BF-B49F-DA273FD9A299}"/>
              </a:ext>
            </a:extLst>
          </p:cNvPr>
          <p:cNvSpPr/>
          <p:nvPr/>
        </p:nvSpPr>
        <p:spPr>
          <a:xfrm>
            <a:off x="5202842" y="2082487"/>
            <a:ext cx="901707" cy="49529"/>
          </a:xfrm>
          <a:prstGeom prst="rect">
            <a:avLst/>
          </a:prstGeom>
          <a:solidFill>
            <a:srgbClr val="000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8" name="Прямоугольник 1037">
            <a:extLst>
              <a:ext uri="{FF2B5EF4-FFF2-40B4-BE49-F238E27FC236}">
                <a16:creationId xmlns:a16="http://schemas.microsoft.com/office/drawing/2014/main" id="{457B057D-B012-5FE4-7050-DB7147DF1EBB}"/>
              </a:ext>
            </a:extLst>
          </p:cNvPr>
          <p:cNvSpPr/>
          <p:nvPr/>
        </p:nvSpPr>
        <p:spPr>
          <a:xfrm rot="5400000" flipV="1">
            <a:off x="3355796" y="1936181"/>
            <a:ext cx="804774" cy="45719"/>
          </a:xfrm>
          <a:prstGeom prst="rect">
            <a:avLst/>
          </a:prstGeom>
          <a:solidFill>
            <a:srgbClr val="000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9" name="Прямоугольник 1038">
            <a:extLst>
              <a:ext uri="{FF2B5EF4-FFF2-40B4-BE49-F238E27FC236}">
                <a16:creationId xmlns:a16="http://schemas.microsoft.com/office/drawing/2014/main" id="{46369627-384C-EA07-1B1C-C1776F66033E}"/>
              </a:ext>
            </a:extLst>
          </p:cNvPr>
          <p:cNvSpPr/>
          <p:nvPr/>
        </p:nvSpPr>
        <p:spPr>
          <a:xfrm>
            <a:off x="4624585" y="1433713"/>
            <a:ext cx="901707" cy="45719"/>
          </a:xfrm>
          <a:prstGeom prst="rect">
            <a:avLst/>
          </a:prstGeom>
          <a:solidFill>
            <a:srgbClr val="000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1" name="Google Shape;1045;p60">
            <a:extLst>
              <a:ext uri="{FF2B5EF4-FFF2-40B4-BE49-F238E27FC236}">
                <a16:creationId xmlns:a16="http://schemas.microsoft.com/office/drawing/2014/main" id="{E475225F-AF48-F42E-C5A0-4FEBA2D759FC}"/>
              </a:ext>
            </a:extLst>
          </p:cNvPr>
          <p:cNvSpPr txBox="1">
            <a:spLocks/>
          </p:cNvSpPr>
          <p:nvPr/>
        </p:nvSpPr>
        <p:spPr>
          <a:xfrm>
            <a:off x="721303" y="283995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dirty="0"/>
              <a:t>ИНТЕРАКТИВНЫЙ ОТЧЁТ</a:t>
            </a:r>
            <a:endParaRPr lang="en-GB" dirty="0"/>
          </a:p>
        </p:txBody>
      </p:sp>
      <p:sp>
        <p:nvSpPr>
          <p:cNvPr id="1044" name="Прямоугольник 1043">
            <a:extLst>
              <a:ext uri="{FF2B5EF4-FFF2-40B4-BE49-F238E27FC236}">
                <a16:creationId xmlns:a16="http://schemas.microsoft.com/office/drawing/2014/main" id="{43B8DF3C-EA6E-BBAF-8A31-F185A706596B}"/>
              </a:ext>
            </a:extLst>
          </p:cNvPr>
          <p:cNvSpPr/>
          <p:nvPr/>
        </p:nvSpPr>
        <p:spPr>
          <a:xfrm flipH="1">
            <a:off x="3735959" y="2373889"/>
            <a:ext cx="45719" cy="45719"/>
          </a:xfrm>
          <a:prstGeom prst="rect">
            <a:avLst/>
          </a:prstGeom>
          <a:solidFill>
            <a:srgbClr val="000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7" name="Google Shape;990;p58">
            <a:extLst>
              <a:ext uri="{FF2B5EF4-FFF2-40B4-BE49-F238E27FC236}">
                <a16:creationId xmlns:a16="http://schemas.microsoft.com/office/drawing/2014/main" id="{C8BCD8ED-E5F6-C177-CE1B-4FD065C0BBB6}"/>
              </a:ext>
            </a:extLst>
          </p:cNvPr>
          <p:cNvSpPr txBox="1">
            <a:spLocks/>
          </p:cNvSpPr>
          <p:nvPr/>
        </p:nvSpPr>
        <p:spPr>
          <a:xfrm>
            <a:off x="2367699" y="3129610"/>
            <a:ext cx="4351800" cy="342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ru-RU" sz="900" dirty="0"/>
              <a:t>Финансовый университет при Правительстве РФ</a:t>
            </a:r>
          </a:p>
        </p:txBody>
      </p:sp>
      <p:pic>
        <p:nvPicPr>
          <p:cNvPr id="1072" name="Рисунок 1071" descr="Остроконечная шляпа со сплошной заливкой">
            <a:extLst>
              <a:ext uri="{FF2B5EF4-FFF2-40B4-BE49-F238E27FC236}">
                <a16:creationId xmlns:a16="http://schemas.microsoft.com/office/drawing/2014/main" id="{0AB73F3E-DE51-57C2-070E-976AF0E36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59166">
            <a:off x="3528774" y="1122710"/>
            <a:ext cx="413097" cy="4130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05;p70">
            <a:extLst>
              <a:ext uri="{FF2B5EF4-FFF2-40B4-BE49-F238E27FC236}">
                <a16:creationId xmlns:a16="http://schemas.microsoft.com/office/drawing/2014/main" id="{0DB5E961-CC1B-00DC-126F-F32D33E47DE8}"/>
              </a:ext>
            </a:extLst>
          </p:cNvPr>
          <p:cNvSpPr txBox="1">
            <a:spLocks/>
          </p:cNvSpPr>
          <p:nvPr/>
        </p:nvSpPr>
        <p:spPr>
          <a:xfrm>
            <a:off x="874775" y="68315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b="1" dirty="0"/>
              <a:t>АНАЛИЗ АКТИВНОСТИ</a:t>
            </a:r>
          </a:p>
        </p:txBody>
      </p:sp>
      <p:pic>
        <p:nvPicPr>
          <p:cNvPr id="6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212BA91-A1D3-2BE2-81B8-C4C7367DE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1332163"/>
            <a:ext cx="6530340" cy="2710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oogle Shape;1656;p70">
            <a:extLst>
              <a:ext uri="{FF2B5EF4-FFF2-40B4-BE49-F238E27FC236}">
                <a16:creationId xmlns:a16="http://schemas.microsoft.com/office/drawing/2014/main" id="{C569CA47-A32C-B538-C397-4F0CE0F8CF16}"/>
              </a:ext>
            </a:extLst>
          </p:cNvPr>
          <p:cNvGrpSpPr/>
          <p:nvPr/>
        </p:nvGrpSpPr>
        <p:grpSpPr>
          <a:xfrm>
            <a:off x="7762591" y="3233008"/>
            <a:ext cx="943014" cy="809765"/>
            <a:chOff x="1744250" y="1262975"/>
            <a:chExt cx="477525" cy="410050"/>
          </a:xfrm>
        </p:grpSpPr>
        <p:sp>
          <p:nvSpPr>
            <p:cNvPr id="8" name="Google Shape;1657;p70">
              <a:extLst>
                <a:ext uri="{FF2B5EF4-FFF2-40B4-BE49-F238E27FC236}">
                  <a16:creationId xmlns:a16="http://schemas.microsoft.com/office/drawing/2014/main" id="{3ED10B6B-E071-BB68-C2B5-BED8E741F55E}"/>
                </a:ext>
              </a:extLst>
            </p:cNvPr>
            <p:cNvSpPr/>
            <p:nvPr/>
          </p:nvSpPr>
          <p:spPr>
            <a:xfrm>
              <a:off x="1751225" y="1269950"/>
              <a:ext cx="463575" cy="321650"/>
            </a:xfrm>
            <a:custGeom>
              <a:avLst/>
              <a:gdLst/>
              <a:ahLst/>
              <a:cxnLst/>
              <a:rect l="l" t="t" r="r" b="b"/>
              <a:pathLst>
                <a:path w="18543" h="12866" extrusionOk="0">
                  <a:moveTo>
                    <a:pt x="1" y="12865"/>
                  </a:moveTo>
                  <a:lnTo>
                    <a:pt x="7585" y="12865"/>
                  </a:lnTo>
                  <a:lnTo>
                    <a:pt x="7585" y="11749"/>
                  </a:lnTo>
                  <a:lnTo>
                    <a:pt x="2234" y="11749"/>
                  </a:lnTo>
                  <a:cubicBezTo>
                    <a:pt x="2234" y="11121"/>
                    <a:pt x="1746" y="10632"/>
                    <a:pt x="1117" y="10632"/>
                  </a:cubicBezTo>
                  <a:lnTo>
                    <a:pt x="1117" y="2234"/>
                  </a:lnTo>
                  <a:cubicBezTo>
                    <a:pt x="1746" y="2234"/>
                    <a:pt x="2234" y="1745"/>
                    <a:pt x="2234" y="1117"/>
                  </a:cubicBezTo>
                  <a:lnTo>
                    <a:pt x="16309" y="1117"/>
                  </a:lnTo>
                  <a:cubicBezTo>
                    <a:pt x="16309" y="1745"/>
                    <a:pt x="16797" y="2234"/>
                    <a:pt x="17425" y="2234"/>
                  </a:cubicBezTo>
                  <a:lnTo>
                    <a:pt x="17425" y="10632"/>
                  </a:lnTo>
                  <a:cubicBezTo>
                    <a:pt x="16797" y="10632"/>
                    <a:pt x="16309" y="11121"/>
                    <a:pt x="16309" y="11749"/>
                  </a:cubicBezTo>
                  <a:lnTo>
                    <a:pt x="10935" y="11749"/>
                  </a:lnTo>
                  <a:lnTo>
                    <a:pt x="10935" y="12865"/>
                  </a:lnTo>
                  <a:lnTo>
                    <a:pt x="18542" y="12865"/>
                  </a:lnTo>
                  <a:lnTo>
                    <a:pt x="18542" y="0"/>
                  </a:lnTo>
                  <a:lnTo>
                    <a:pt x="1" y="0"/>
                  </a:lnTo>
                  <a:close/>
                  <a:moveTo>
                    <a:pt x="1" y="12865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58;p70">
              <a:extLst>
                <a:ext uri="{FF2B5EF4-FFF2-40B4-BE49-F238E27FC236}">
                  <a16:creationId xmlns:a16="http://schemas.microsoft.com/office/drawing/2014/main" id="{19FDA5B2-B974-3051-1B97-D5F718F192D0}"/>
                </a:ext>
              </a:extLst>
            </p:cNvPr>
            <p:cNvSpPr/>
            <p:nvPr/>
          </p:nvSpPr>
          <p:spPr>
            <a:xfrm>
              <a:off x="1912925" y="1409525"/>
              <a:ext cx="163450" cy="163450"/>
            </a:xfrm>
            <a:custGeom>
              <a:avLst/>
              <a:gdLst/>
              <a:ahLst/>
              <a:cxnLst/>
              <a:rect l="l" t="t" r="r" b="b"/>
              <a:pathLst>
                <a:path w="6538" h="6538" extrusionOk="0">
                  <a:moveTo>
                    <a:pt x="0" y="2792"/>
                  </a:moveTo>
                  <a:cubicBezTo>
                    <a:pt x="0" y="5305"/>
                    <a:pt x="3024" y="6538"/>
                    <a:pt x="4769" y="4770"/>
                  </a:cubicBezTo>
                  <a:cubicBezTo>
                    <a:pt x="6537" y="3025"/>
                    <a:pt x="5281" y="1"/>
                    <a:pt x="2792" y="1"/>
                  </a:cubicBezTo>
                  <a:cubicBezTo>
                    <a:pt x="1256" y="1"/>
                    <a:pt x="0" y="1257"/>
                    <a:pt x="0" y="2792"/>
                  </a:cubicBezTo>
                  <a:close/>
                  <a:moveTo>
                    <a:pt x="2792" y="4491"/>
                  </a:moveTo>
                  <a:cubicBezTo>
                    <a:pt x="1303" y="4467"/>
                    <a:pt x="558" y="2676"/>
                    <a:pt x="1605" y="1606"/>
                  </a:cubicBezTo>
                  <a:cubicBezTo>
                    <a:pt x="2675" y="559"/>
                    <a:pt x="4467" y="1304"/>
                    <a:pt x="4467" y="2792"/>
                  </a:cubicBezTo>
                  <a:cubicBezTo>
                    <a:pt x="4467" y="3723"/>
                    <a:pt x="3722" y="4491"/>
                    <a:pt x="2792" y="4491"/>
                  </a:cubicBezTo>
                  <a:close/>
                  <a:moveTo>
                    <a:pt x="2792" y="449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59;p70">
              <a:extLst>
                <a:ext uri="{FF2B5EF4-FFF2-40B4-BE49-F238E27FC236}">
                  <a16:creationId xmlns:a16="http://schemas.microsoft.com/office/drawing/2014/main" id="{8935FF2B-5235-D0FC-C5AE-075C5E711967}"/>
                </a:ext>
              </a:extLst>
            </p:cNvPr>
            <p:cNvSpPr/>
            <p:nvPr/>
          </p:nvSpPr>
          <p:spPr>
            <a:xfrm>
              <a:off x="1926875" y="1437450"/>
              <a:ext cx="97725" cy="98300"/>
            </a:xfrm>
            <a:custGeom>
              <a:avLst/>
              <a:gdLst/>
              <a:ahLst/>
              <a:cxnLst/>
              <a:rect l="l" t="t" r="r" b="b"/>
              <a:pathLst>
                <a:path w="3909" h="3932" extrusionOk="0">
                  <a:moveTo>
                    <a:pt x="3909" y="1675"/>
                  </a:moveTo>
                  <a:cubicBezTo>
                    <a:pt x="3909" y="3188"/>
                    <a:pt x="2117" y="3932"/>
                    <a:pt x="1047" y="2862"/>
                  </a:cubicBezTo>
                  <a:cubicBezTo>
                    <a:pt x="0" y="1815"/>
                    <a:pt x="745" y="0"/>
                    <a:pt x="2234" y="0"/>
                  </a:cubicBezTo>
                  <a:cubicBezTo>
                    <a:pt x="3164" y="0"/>
                    <a:pt x="3909" y="768"/>
                    <a:pt x="3909" y="1675"/>
                  </a:cubicBezTo>
                  <a:close/>
                  <a:moveTo>
                    <a:pt x="3909" y="1675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60;p70">
              <a:extLst>
                <a:ext uri="{FF2B5EF4-FFF2-40B4-BE49-F238E27FC236}">
                  <a16:creationId xmlns:a16="http://schemas.microsoft.com/office/drawing/2014/main" id="{415327DE-BCBB-546A-D2F3-AE7FB4617128}"/>
                </a:ext>
              </a:extLst>
            </p:cNvPr>
            <p:cNvSpPr/>
            <p:nvPr/>
          </p:nvSpPr>
          <p:spPr>
            <a:xfrm>
              <a:off x="1940825" y="1535725"/>
              <a:ext cx="83775" cy="125650"/>
            </a:xfrm>
            <a:custGeom>
              <a:avLst/>
              <a:gdLst/>
              <a:ahLst/>
              <a:cxnLst/>
              <a:rect l="l" t="t" r="r" b="b"/>
              <a:pathLst>
                <a:path w="3351" h="5026" extrusionOk="0">
                  <a:moveTo>
                    <a:pt x="1" y="5026"/>
                  </a:moveTo>
                  <a:lnTo>
                    <a:pt x="1117" y="4468"/>
                  </a:lnTo>
                  <a:lnTo>
                    <a:pt x="1117" y="513"/>
                  </a:lnTo>
                  <a:cubicBezTo>
                    <a:pt x="722" y="420"/>
                    <a:pt x="327" y="257"/>
                    <a:pt x="1" y="1"/>
                  </a:cubicBezTo>
                  <a:close/>
                  <a:moveTo>
                    <a:pt x="3351" y="5026"/>
                  </a:moveTo>
                  <a:lnTo>
                    <a:pt x="2234" y="4468"/>
                  </a:lnTo>
                  <a:lnTo>
                    <a:pt x="2234" y="513"/>
                  </a:lnTo>
                  <a:cubicBezTo>
                    <a:pt x="2653" y="420"/>
                    <a:pt x="3025" y="257"/>
                    <a:pt x="3351" y="1"/>
                  </a:cubicBezTo>
                  <a:close/>
                  <a:moveTo>
                    <a:pt x="3351" y="5026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61;p70">
              <a:extLst>
                <a:ext uri="{FF2B5EF4-FFF2-40B4-BE49-F238E27FC236}">
                  <a16:creationId xmlns:a16="http://schemas.microsoft.com/office/drawing/2014/main" id="{1F7B6B5D-DF98-A748-EBD2-1C7EC337DC98}"/>
                </a:ext>
              </a:extLst>
            </p:cNvPr>
            <p:cNvSpPr/>
            <p:nvPr/>
          </p:nvSpPr>
          <p:spPr>
            <a:xfrm>
              <a:off x="1968750" y="1548525"/>
              <a:ext cx="27950" cy="98900"/>
            </a:xfrm>
            <a:custGeom>
              <a:avLst/>
              <a:gdLst/>
              <a:ahLst/>
              <a:cxnLst/>
              <a:rect l="l" t="t" r="r" b="b"/>
              <a:pathLst>
                <a:path w="1118" h="3956" extrusionOk="0">
                  <a:moveTo>
                    <a:pt x="0" y="3956"/>
                  </a:moveTo>
                  <a:lnTo>
                    <a:pt x="559" y="3676"/>
                  </a:lnTo>
                  <a:lnTo>
                    <a:pt x="1117" y="3956"/>
                  </a:lnTo>
                  <a:lnTo>
                    <a:pt x="1117" y="1"/>
                  </a:lnTo>
                  <a:cubicBezTo>
                    <a:pt x="745" y="71"/>
                    <a:pt x="373" y="71"/>
                    <a:pt x="0" y="1"/>
                  </a:cubicBezTo>
                  <a:close/>
                  <a:moveTo>
                    <a:pt x="0" y="3956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62;p70">
              <a:extLst>
                <a:ext uri="{FF2B5EF4-FFF2-40B4-BE49-F238E27FC236}">
                  <a16:creationId xmlns:a16="http://schemas.microsoft.com/office/drawing/2014/main" id="{D2F5AE2E-14F3-63BC-EBC6-68E5C8703922}"/>
                </a:ext>
              </a:extLst>
            </p:cNvPr>
            <p:cNvSpPr/>
            <p:nvPr/>
          </p:nvSpPr>
          <p:spPr>
            <a:xfrm>
              <a:off x="1779150" y="1297875"/>
              <a:ext cx="407725" cy="265800"/>
            </a:xfrm>
            <a:custGeom>
              <a:avLst/>
              <a:gdLst/>
              <a:ahLst/>
              <a:cxnLst/>
              <a:rect l="l" t="t" r="r" b="b"/>
              <a:pathLst>
                <a:path w="16309" h="10632" extrusionOk="0">
                  <a:moveTo>
                    <a:pt x="1117" y="10632"/>
                  </a:moveTo>
                  <a:lnTo>
                    <a:pt x="6468" y="10632"/>
                  </a:lnTo>
                  <a:lnTo>
                    <a:pt x="6468" y="9515"/>
                  </a:lnTo>
                  <a:cubicBezTo>
                    <a:pt x="4328" y="7910"/>
                    <a:pt x="5467" y="4467"/>
                    <a:pt x="8143" y="4467"/>
                  </a:cubicBezTo>
                  <a:cubicBezTo>
                    <a:pt x="10841" y="4467"/>
                    <a:pt x="11981" y="7910"/>
                    <a:pt x="9818" y="9515"/>
                  </a:cubicBezTo>
                  <a:lnTo>
                    <a:pt x="9818" y="10632"/>
                  </a:lnTo>
                  <a:lnTo>
                    <a:pt x="15169" y="10632"/>
                  </a:lnTo>
                  <a:cubicBezTo>
                    <a:pt x="15169" y="10004"/>
                    <a:pt x="15680" y="9515"/>
                    <a:pt x="16308" y="9515"/>
                  </a:cubicBezTo>
                  <a:lnTo>
                    <a:pt x="16308" y="1117"/>
                  </a:lnTo>
                  <a:cubicBezTo>
                    <a:pt x="15680" y="1117"/>
                    <a:pt x="15169" y="628"/>
                    <a:pt x="15169" y="0"/>
                  </a:cubicBezTo>
                  <a:lnTo>
                    <a:pt x="1117" y="0"/>
                  </a:lnTo>
                  <a:cubicBezTo>
                    <a:pt x="1117" y="628"/>
                    <a:pt x="629" y="1117"/>
                    <a:pt x="0" y="1117"/>
                  </a:cubicBezTo>
                  <a:lnTo>
                    <a:pt x="0" y="9515"/>
                  </a:lnTo>
                  <a:cubicBezTo>
                    <a:pt x="629" y="9515"/>
                    <a:pt x="1117" y="10004"/>
                    <a:pt x="1117" y="10632"/>
                  </a:cubicBezTo>
                  <a:close/>
                  <a:moveTo>
                    <a:pt x="1117" y="10632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63;p70">
              <a:extLst>
                <a:ext uri="{FF2B5EF4-FFF2-40B4-BE49-F238E27FC236}">
                  <a16:creationId xmlns:a16="http://schemas.microsoft.com/office/drawing/2014/main" id="{6ED3B0E0-A6DB-8B69-4629-5E8EC78BC0C1}"/>
                </a:ext>
              </a:extLst>
            </p:cNvPr>
            <p:cNvSpPr/>
            <p:nvPr/>
          </p:nvSpPr>
          <p:spPr>
            <a:xfrm>
              <a:off x="1751225" y="1269950"/>
              <a:ext cx="14000" cy="321650"/>
            </a:xfrm>
            <a:custGeom>
              <a:avLst/>
              <a:gdLst/>
              <a:ahLst/>
              <a:cxnLst/>
              <a:rect l="l" t="t" r="r" b="b"/>
              <a:pathLst>
                <a:path w="560" h="12866" extrusionOk="0">
                  <a:moveTo>
                    <a:pt x="1" y="0"/>
                  </a:moveTo>
                  <a:lnTo>
                    <a:pt x="1" y="12865"/>
                  </a:lnTo>
                  <a:lnTo>
                    <a:pt x="559" y="12865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64;p70">
              <a:extLst>
                <a:ext uri="{FF2B5EF4-FFF2-40B4-BE49-F238E27FC236}">
                  <a16:creationId xmlns:a16="http://schemas.microsoft.com/office/drawing/2014/main" id="{E8AB3778-9282-DFEF-9AAD-4FBCF4745527}"/>
                </a:ext>
              </a:extLst>
            </p:cNvPr>
            <p:cNvSpPr/>
            <p:nvPr/>
          </p:nvSpPr>
          <p:spPr>
            <a:xfrm>
              <a:off x="1906525" y="1406050"/>
              <a:ext cx="83175" cy="147150"/>
            </a:xfrm>
            <a:custGeom>
              <a:avLst/>
              <a:gdLst/>
              <a:ahLst/>
              <a:cxnLst/>
              <a:rect l="l" t="t" r="r" b="b"/>
              <a:pathLst>
                <a:path w="3327" h="5886" extrusionOk="0">
                  <a:moveTo>
                    <a:pt x="256" y="2931"/>
                  </a:moveTo>
                  <a:cubicBezTo>
                    <a:pt x="256" y="4606"/>
                    <a:pt x="1675" y="5886"/>
                    <a:pt x="3327" y="5723"/>
                  </a:cubicBezTo>
                  <a:cubicBezTo>
                    <a:pt x="0" y="5397"/>
                    <a:pt x="24" y="489"/>
                    <a:pt x="3327" y="163"/>
                  </a:cubicBezTo>
                  <a:cubicBezTo>
                    <a:pt x="1675" y="0"/>
                    <a:pt x="256" y="1280"/>
                    <a:pt x="256" y="2931"/>
                  </a:cubicBezTo>
                  <a:close/>
                  <a:moveTo>
                    <a:pt x="256" y="2931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65;p70">
              <a:extLst>
                <a:ext uri="{FF2B5EF4-FFF2-40B4-BE49-F238E27FC236}">
                  <a16:creationId xmlns:a16="http://schemas.microsoft.com/office/drawing/2014/main" id="{DB7E988C-1C18-0FFB-8D43-04A419A5176B}"/>
                </a:ext>
              </a:extLst>
            </p:cNvPr>
            <p:cNvSpPr/>
            <p:nvPr/>
          </p:nvSpPr>
          <p:spPr>
            <a:xfrm>
              <a:off x="1940825" y="1433950"/>
              <a:ext cx="48875" cy="91350"/>
            </a:xfrm>
            <a:custGeom>
              <a:avLst/>
              <a:gdLst/>
              <a:ahLst/>
              <a:cxnLst/>
              <a:rect l="l" t="t" r="r" b="b"/>
              <a:pathLst>
                <a:path w="1955" h="3654" extrusionOk="0">
                  <a:moveTo>
                    <a:pt x="1" y="1815"/>
                  </a:moveTo>
                  <a:cubicBezTo>
                    <a:pt x="1" y="2862"/>
                    <a:pt x="931" y="3653"/>
                    <a:pt x="1955" y="3490"/>
                  </a:cubicBezTo>
                  <a:cubicBezTo>
                    <a:pt x="117" y="3165"/>
                    <a:pt x="117" y="489"/>
                    <a:pt x="1955" y="164"/>
                  </a:cubicBezTo>
                  <a:cubicBezTo>
                    <a:pt x="931" y="1"/>
                    <a:pt x="1" y="792"/>
                    <a:pt x="1" y="1815"/>
                  </a:cubicBezTo>
                  <a:close/>
                  <a:moveTo>
                    <a:pt x="1" y="1815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66;p70">
              <a:extLst>
                <a:ext uri="{FF2B5EF4-FFF2-40B4-BE49-F238E27FC236}">
                  <a16:creationId xmlns:a16="http://schemas.microsoft.com/office/drawing/2014/main" id="{343A8BA8-F3B3-1610-4A32-31EF3DE01805}"/>
                </a:ext>
              </a:extLst>
            </p:cNvPr>
            <p:cNvSpPr/>
            <p:nvPr/>
          </p:nvSpPr>
          <p:spPr>
            <a:xfrm>
              <a:off x="1940825" y="1535725"/>
              <a:ext cx="14000" cy="125650"/>
            </a:xfrm>
            <a:custGeom>
              <a:avLst/>
              <a:gdLst/>
              <a:ahLst/>
              <a:cxnLst/>
              <a:rect l="l" t="t" r="r" b="b"/>
              <a:pathLst>
                <a:path w="560" h="5026" extrusionOk="0">
                  <a:moveTo>
                    <a:pt x="1" y="5026"/>
                  </a:moveTo>
                  <a:lnTo>
                    <a:pt x="559" y="4724"/>
                  </a:lnTo>
                  <a:lnTo>
                    <a:pt x="559" y="327"/>
                  </a:lnTo>
                  <a:cubicBezTo>
                    <a:pt x="373" y="234"/>
                    <a:pt x="187" y="141"/>
                    <a:pt x="1" y="1"/>
                  </a:cubicBezTo>
                  <a:close/>
                  <a:moveTo>
                    <a:pt x="1" y="5026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67;p70">
              <a:extLst>
                <a:ext uri="{FF2B5EF4-FFF2-40B4-BE49-F238E27FC236}">
                  <a16:creationId xmlns:a16="http://schemas.microsoft.com/office/drawing/2014/main" id="{24462899-55AC-BDD4-9369-AC6E31B40D1A}"/>
                </a:ext>
              </a:extLst>
            </p:cNvPr>
            <p:cNvSpPr/>
            <p:nvPr/>
          </p:nvSpPr>
          <p:spPr>
            <a:xfrm>
              <a:off x="1779150" y="1297875"/>
              <a:ext cx="48875" cy="265800"/>
            </a:xfrm>
            <a:custGeom>
              <a:avLst/>
              <a:gdLst/>
              <a:ahLst/>
              <a:cxnLst/>
              <a:rect l="l" t="t" r="r" b="b"/>
              <a:pathLst>
                <a:path w="1955" h="10632" extrusionOk="0">
                  <a:moveTo>
                    <a:pt x="1117" y="10632"/>
                  </a:moveTo>
                  <a:lnTo>
                    <a:pt x="1955" y="10632"/>
                  </a:lnTo>
                  <a:cubicBezTo>
                    <a:pt x="1955" y="10027"/>
                    <a:pt x="1466" y="9236"/>
                    <a:pt x="838" y="9236"/>
                  </a:cubicBezTo>
                  <a:lnTo>
                    <a:pt x="838" y="1396"/>
                  </a:lnTo>
                  <a:cubicBezTo>
                    <a:pt x="1466" y="1396"/>
                    <a:pt x="1955" y="628"/>
                    <a:pt x="1955" y="0"/>
                  </a:cubicBezTo>
                  <a:lnTo>
                    <a:pt x="1117" y="0"/>
                  </a:lnTo>
                  <a:cubicBezTo>
                    <a:pt x="1117" y="628"/>
                    <a:pt x="629" y="1117"/>
                    <a:pt x="0" y="1117"/>
                  </a:cubicBezTo>
                  <a:lnTo>
                    <a:pt x="0" y="9515"/>
                  </a:lnTo>
                  <a:cubicBezTo>
                    <a:pt x="629" y="9515"/>
                    <a:pt x="1117" y="10004"/>
                    <a:pt x="1117" y="10632"/>
                  </a:cubicBezTo>
                  <a:close/>
                  <a:moveTo>
                    <a:pt x="1117" y="10632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68;p70">
              <a:extLst>
                <a:ext uri="{FF2B5EF4-FFF2-40B4-BE49-F238E27FC236}">
                  <a16:creationId xmlns:a16="http://schemas.microsoft.com/office/drawing/2014/main" id="{14A233F7-D8C7-1FAC-A88D-2CBD2FEC5002}"/>
                </a:ext>
              </a:extLst>
            </p:cNvPr>
            <p:cNvSpPr/>
            <p:nvPr/>
          </p:nvSpPr>
          <p:spPr>
            <a:xfrm>
              <a:off x="1982700" y="1346725"/>
              <a:ext cx="183225" cy="132625"/>
            </a:xfrm>
            <a:custGeom>
              <a:avLst/>
              <a:gdLst/>
              <a:ahLst/>
              <a:cxnLst/>
              <a:rect l="l" t="t" r="r" b="b"/>
              <a:pathLst>
                <a:path w="7329" h="5305" extrusionOk="0">
                  <a:moveTo>
                    <a:pt x="6771" y="0"/>
                  </a:moveTo>
                  <a:lnTo>
                    <a:pt x="6771" y="559"/>
                  </a:lnTo>
                  <a:lnTo>
                    <a:pt x="7329" y="559"/>
                  </a:lnTo>
                  <a:lnTo>
                    <a:pt x="7329" y="0"/>
                  </a:lnTo>
                  <a:close/>
                  <a:moveTo>
                    <a:pt x="6771" y="1117"/>
                  </a:moveTo>
                  <a:lnTo>
                    <a:pt x="6771" y="2792"/>
                  </a:lnTo>
                  <a:lnTo>
                    <a:pt x="7329" y="2792"/>
                  </a:lnTo>
                  <a:lnTo>
                    <a:pt x="7329" y="1117"/>
                  </a:lnTo>
                  <a:close/>
                  <a:moveTo>
                    <a:pt x="1" y="4746"/>
                  </a:moveTo>
                  <a:lnTo>
                    <a:pt x="1" y="5304"/>
                  </a:lnTo>
                  <a:lnTo>
                    <a:pt x="559" y="5304"/>
                  </a:lnTo>
                  <a:lnTo>
                    <a:pt x="559" y="47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69;p70">
              <a:extLst>
                <a:ext uri="{FF2B5EF4-FFF2-40B4-BE49-F238E27FC236}">
                  <a16:creationId xmlns:a16="http://schemas.microsoft.com/office/drawing/2014/main" id="{6FFC842D-82A9-6030-E874-F5438CC94463}"/>
                </a:ext>
              </a:extLst>
            </p:cNvPr>
            <p:cNvSpPr/>
            <p:nvPr/>
          </p:nvSpPr>
          <p:spPr>
            <a:xfrm>
              <a:off x="1744250" y="1262975"/>
              <a:ext cx="477525" cy="335600"/>
            </a:xfrm>
            <a:custGeom>
              <a:avLst/>
              <a:gdLst/>
              <a:ahLst/>
              <a:cxnLst/>
              <a:rect l="l" t="t" r="r" b="b"/>
              <a:pathLst>
                <a:path w="19101" h="13424" extrusionOk="0">
                  <a:moveTo>
                    <a:pt x="1" y="0"/>
                  </a:moveTo>
                  <a:lnTo>
                    <a:pt x="1" y="2792"/>
                  </a:lnTo>
                  <a:lnTo>
                    <a:pt x="559" y="2792"/>
                  </a:lnTo>
                  <a:lnTo>
                    <a:pt x="559" y="559"/>
                  </a:lnTo>
                  <a:lnTo>
                    <a:pt x="18542" y="559"/>
                  </a:lnTo>
                  <a:lnTo>
                    <a:pt x="18542" y="12865"/>
                  </a:lnTo>
                  <a:lnTo>
                    <a:pt x="16285" y="12865"/>
                  </a:lnTo>
                  <a:lnTo>
                    <a:pt x="16285" y="13423"/>
                  </a:lnTo>
                  <a:lnTo>
                    <a:pt x="19100" y="13423"/>
                  </a:lnTo>
                  <a:lnTo>
                    <a:pt x="191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70;p70">
              <a:extLst>
                <a:ext uri="{FF2B5EF4-FFF2-40B4-BE49-F238E27FC236}">
                  <a16:creationId xmlns:a16="http://schemas.microsoft.com/office/drawing/2014/main" id="{BD06EDBA-426D-5741-3AEB-BA8198BA93DE}"/>
                </a:ext>
              </a:extLst>
            </p:cNvPr>
            <p:cNvSpPr/>
            <p:nvPr/>
          </p:nvSpPr>
          <p:spPr>
            <a:xfrm>
              <a:off x="1933850" y="1430650"/>
              <a:ext cx="114600" cy="98125"/>
            </a:xfrm>
            <a:custGeom>
              <a:avLst/>
              <a:gdLst/>
              <a:ahLst/>
              <a:cxnLst/>
              <a:rect l="l" t="t" r="r" b="b"/>
              <a:pathLst>
                <a:path w="4584" h="3925" extrusionOk="0">
                  <a:moveTo>
                    <a:pt x="1955" y="575"/>
                  </a:moveTo>
                  <a:cubicBezTo>
                    <a:pt x="3211" y="575"/>
                    <a:pt x="3839" y="2064"/>
                    <a:pt x="2955" y="2948"/>
                  </a:cubicBezTo>
                  <a:cubicBezTo>
                    <a:pt x="2669" y="3234"/>
                    <a:pt x="2317" y="3362"/>
                    <a:pt x="1972" y="3362"/>
                  </a:cubicBezTo>
                  <a:cubicBezTo>
                    <a:pt x="1251" y="3362"/>
                    <a:pt x="559" y="2804"/>
                    <a:pt x="559" y="1971"/>
                  </a:cubicBezTo>
                  <a:cubicBezTo>
                    <a:pt x="559" y="1203"/>
                    <a:pt x="1187" y="575"/>
                    <a:pt x="1955" y="575"/>
                  </a:cubicBezTo>
                  <a:close/>
                  <a:moveTo>
                    <a:pt x="1985" y="0"/>
                  </a:moveTo>
                  <a:cubicBezTo>
                    <a:pt x="974" y="0"/>
                    <a:pt x="1" y="788"/>
                    <a:pt x="1" y="1971"/>
                  </a:cubicBezTo>
                  <a:cubicBezTo>
                    <a:pt x="1" y="3041"/>
                    <a:pt x="885" y="3925"/>
                    <a:pt x="1955" y="3925"/>
                  </a:cubicBezTo>
                  <a:cubicBezTo>
                    <a:pt x="3700" y="3925"/>
                    <a:pt x="4584" y="1808"/>
                    <a:pt x="3351" y="575"/>
                  </a:cubicBezTo>
                  <a:cubicBezTo>
                    <a:pt x="2954" y="178"/>
                    <a:pt x="2465" y="0"/>
                    <a:pt x="19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71;p70">
              <a:extLst>
                <a:ext uri="{FF2B5EF4-FFF2-40B4-BE49-F238E27FC236}">
                  <a16:creationId xmlns:a16="http://schemas.microsoft.com/office/drawing/2014/main" id="{96015C9A-1DF2-ACD5-6540-428F3F910858}"/>
                </a:ext>
              </a:extLst>
            </p:cNvPr>
            <p:cNvSpPr/>
            <p:nvPr/>
          </p:nvSpPr>
          <p:spPr>
            <a:xfrm>
              <a:off x="1744250" y="1290875"/>
              <a:ext cx="449600" cy="382150"/>
            </a:xfrm>
            <a:custGeom>
              <a:avLst/>
              <a:gdLst/>
              <a:ahLst/>
              <a:cxnLst/>
              <a:rect l="l" t="t" r="r" b="b"/>
              <a:pathLst>
                <a:path w="17984" h="15286" extrusionOk="0">
                  <a:moveTo>
                    <a:pt x="16309" y="559"/>
                  </a:moveTo>
                  <a:cubicBezTo>
                    <a:pt x="16425" y="1118"/>
                    <a:pt x="16844" y="1536"/>
                    <a:pt x="17402" y="1653"/>
                  </a:cubicBezTo>
                  <a:lnTo>
                    <a:pt x="17402" y="9539"/>
                  </a:lnTo>
                  <a:cubicBezTo>
                    <a:pt x="16844" y="9655"/>
                    <a:pt x="16425" y="10097"/>
                    <a:pt x="16309" y="10632"/>
                  </a:cubicBezTo>
                  <a:lnTo>
                    <a:pt x="11493" y="10632"/>
                  </a:lnTo>
                  <a:lnTo>
                    <a:pt x="11493" y="9935"/>
                  </a:lnTo>
                  <a:cubicBezTo>
                    <a:pt x="12796" y="8841"/>
                    <a:pt x="12959" y="6934"/>
                    <a:pt x="11888" y="5631"/>
                  </a:cubicBezTo>
                  <a:cubicBezTo>
                    <a:pt x="11280" y="4890"/>
                    <a:pt x="10402" y="4503"/>
                    <a:pt x="9517" y="4503"/>
                  </a:cubicBezTo>
                  <a:cubicBezTo>
                    <a:pt x="8846" y="4503"/>
                    <a:pt x="8170" y="4727"/>
                    <a:pt x="7608" y="5189"/>
                  </a:cubicBezTo>
                  <a:lnTo>
                    <a:pt x="7957" y="5608"/>
                  </a:lnTo>
                  <a:cubicBezTo>
                    <a:pt x="8416" y="5232"/>
                    <a:pt x="8979" y="5048"/>
                    <a:pt x="9541" y="5048"/>
                  </a:cubicBezTo>
                  <a:cubicBezTo>
                    <a:pt x="10232" y="5048"/>
                    <a:pt x="10923" y="5325"/>
                    <a:pt x="11423" y="5863"/>
                  </a:cubicBezTo>
                  <a:cubicBezTo>
                    <a:pt x="12307" y="6864"/>
                    <a:pt x="12284" y="8399"/>
                    <a:pt x="11330" y="9330"/>
                  </a:cubicBezTo>
                  <a:cubicBezTo>
                    <a:pt x="10835" y="9825"/>
                    <a:pt x="10184" y="10075"/>
                    <a:pt x="9535" y="10075"/>
                  </a:cubicBezTo>
                  <a:cubicBezTo>
                    <a:pt x="8934" y="10075"/>
                    <a:pt x="8334" y="9859"/>
                    <a:pt x="7864" y="9423"/>
                  </a:cubicBezTo>
                  <a:cubicBezTo>
                    <a:pt x="6863" y="8515"/>
                    <a:pt x="6747" y="7003"/>
                    <a:pt x="7608" y="5956"/>
                  </a:cubicBezTo>
                  <a:lnTo>
                    <a:pt x="7166" y="5608"/>
                  </a:lnTo>
                  <a:lnTo>
                    <a:pt x="7166" y="5608"/>
                  </a:lnTo>
                  <a:cubicBezTo>
                    <a:pt x="6096" y="6910"/>
                    <a:pt x="6282" y="8841"/>
                    <a:pt x="7585" y="9935"/>
                  </a:cubicBezTo>
                  <a:lnTo>
                    <a:pt x="7585" y="10632"/>
                  </a:lnTo>
                  <a:lnTo>
                    <a:pt x="2769" y="10632"/>
                  </a:lnTo>
                  <a:cubicBezTo>
                    <a:pt x="2676" y="10074"/>
                    <a:pt x="2234" y="9655"/>
                    <a:pt x="1699" y="9539"/>
                  </a:cubicBezTo>
                  <a:lnTo>
                    <a:pt x="1699" y="1653"/>
                  </a:lnTo>
                  <a:cubicBezTo>
                    <a:pt x="2234" y="1536"/>
                    <a:pt x="2653" y="1118"/>
                    <a:pt x="2746" y="559"/>
                  </a:cubicBezTo>
                  <a:close/>
                  <a:moveTo>
                    <a:pt x="8166" y="10307"/>
                  </a:moveTo>
                  <a:cubicBezTo>
                    <a:pt x="8329" y="10377"/>
                    <a:pt x="8515" y="10470"/>
                    <a:pt x="8725" y="10516"/>
                  </a:cubicBezTo>
                  <a:lnTo>
                    <a:pt x="8725" y="14099"/>
                  </a:lnTo>
                  <a:lnTo>
                    <a:pt x="8166" y="14378"/>
                  </a:lnTo>
                  <a:lnTo>
                    <a:pt x="8166" y="10307"/>
                  </a:lnTo>
                  <a:close/>
                  <a:moveTo>
                    <a:pt x="10958" y="10307"/>
                  </a:moveTo>
                  <a:lnTo>
                    <a:pt x="10958" y="14378"/>
                  </a:lnTo>
                  <a:lnTo>
                    <a:pt x="10400" y="14099"/>
                  </a:lnTo>
                  <a:lnTo>
                    <a:pt x="10400" y="12866"/>
                  </a:lnTo>
                  <a:lnTo>
                    <a:pt x="9841" y="12866"/>
                  </a:lnTo>
                  <a:lnTo>
                    <a:pt x="9841" y="13820"/>
                  </a:lnTo>
                  <a:lnTo>
                    <a:pt x="9539" y="13680"/>
                  </a:lnTo>
                  <a:lnTo>
                    <a:pt x="9260" y="13820"/>
                  </a:lnTo>
                  <a:lnTo>
                    <a:pt x="9260" y="10609"/>
                  </a:lnTo>
                  <a:lnTo>
                    <a:pt x="9841" y="10609"/>
                  </a:lnTo>
                  <a:lnTo>
                    <a:pt x="9841" y="11191"/>
                  </a:lnTo>
                  <a:lnTo>
                    <a:pt x="10400" y="11191"/>
                  </a:lnTo>
                  <a:lnTo>
                    <a:pt x="10400" y="10516"/>
                  </a:lnTo>
                  <a:cubicBezTo>
                    <a:pt x="10586" y="10470"/>
                    <a:pt x="10772" y="10400"/>
                    <a:pt x="10958" y="10307"/>
                  </a:cubicBezTo>
                  <a:close/>
                  <a:moveTo>
                    <a:pt x="2234" y="1"/>
                  </a:moveTo>
                  <a:lnTo>
                    <a:pt x="2234" y="280"/>
                  </a:lnTo>
                  <a:cubicBezTo>
                    <a:pt x="2234" y="745"/>
                    <a:pt x="1862" y="1118"/>
                    <a:pt x="1396" y="1118"/>
                  </a:cubicBezTo>
                  <a:lnTo>
                    <a:pt x="1117" y="1118"/>
                  </a:lnTo>
                  <a:lnTo>
                    <a:pt x="1117" y="10074"/>
                  </a:lnTo>
                  <a:lnTo>
                    <a:pt x="1396" y="10074"/>
                  </a:lnTo>
                  <a:cubicBezTo>
                    <a:pt x="1862" y="10074"/>
                    <a:pt x="2234" y="10446"/>
                    <a:pt x="2234" y="10912"/>
                  </a:cubicBezTo>
                  <a:lnTo>
                    <a:pt x="2234" y="11214"/>
                  </a:lnTo>
                  <a:lnTo>
                    <a:pt x="7585" y="11214"/>
                  </a:lnTo>
                  <a:lnTo>
                    <a:pt x="7585" y="11772"/>
                  </a:lnTo>
                  <a:lnTo>
                    <a:pt x="559" y="11772"/>
                  </a:lnTo>
                  <a:lnTo>
                    <a:pt x="559" y="2258"/>
                  </a:lnTo>
                  <a:lnTo>
                    <a:pt x="1" y="2258"/>
                  </a:lnTo>
                  <a:lnTo>
                    <a:pt x="1" y="12331"/>
                  </a:lnTo>
                  <a:lnTo>
                    <a:pt x="7585" y="12331"/>
                  </a:lnTo>
                  <a:lnTo>
                    <a:pt x="7585" y="15285"/>
                  </a:lnTo>
                  <a:lnTo>
                    <a:pt x="9539" y="14308"/>
                  </a:lnTo>
                  <a:lnTo>
                    <a:pt x="11516" y="15285"/>
                  </a:lnTo>
                  <a:lnTo>
                    <a:pt x="11516" y="12307"/>
                  </a:lnTo>
                  <a:lnTo>
                    <a:pt x="15750" y="12307"/>
                  </a:lnTo>
                  <a:lnTo>
                    <a:pt x="15750" y="11749"/>
                  </a:lnTo>
                  <a:lnTo>
                    <a:pt x="11493" y="11749"/>
                  </a:lnTo>
                  <a:lnTo>
                    <a:pt x="11493" y="11191"/>
                  </a:lnTo>
                  <a:lnTo>
                    <a:pt x="16844" y="11191"/>
                  </a:lnTo>
                  <a:lnTo>
                    <a:pt x="16844" y="10912"/>
                  </a:lnTo>
                  <a:cubicBezTo>
                    <a:pt x="16844" y="10446"/>
                    <a:pt x="17239" y="10051"/>
                    <a:pt x="17704" y="10051"/>
                  </a:cubicBezTo>
                  <a:lnTo>
                    <a:pt x="17984" y="10051"/>
                  </a:lnTo>
                  <a:lnTo>
                    <a:pt x="17984" y="1118"/>
                  </a:lnTo>
                  <a:lnTo>
                    <a:pt x="17704" y="1118"/>
                  </a:lnTo>
                  <a:cubicBezTo>
                    <a:pt x="17239" y="1118"/>
                    <a:pt x="16844" y="745"/>
                    <a:pt x="16844" y="280"/>
                  </a:cubicBezTo>
                  <a:lnTo>
                    <a:pt x="168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2;p70">
              <a:extLst>
                <a:ext uri="{FF2B5EF4-FFF2-40B4-BE49-F238E27FC236}">
                  <a16:creationId xmlns:a16="http://schemas.microsoft.com/office/drawing/2014/main" id="{D03E8CA6-37EE-C23E-2F5E-83CA2C9FFB8A}"/>
                </a:ext>
              </a:extLst>
            </p:cNvPr>
            <p:cNvSpPr/>
            <p:nvPr/>
          </p:nvSpPr>
          <p:spPr>
            <a:xfrm>
              <a:off x="1947800" y="1332750"/>
              <a:ext cx="69825" cy="14000"/>
            </a:xfrm>
            <a:custGeom>
              <a:avLst/>
              <a:gdLst/>
              <a:ahLst/>
              <a:cxnLst/>
              <a:rect l="l" t="t" r="r" b="b"/>
              <a:pathLst>
                <a:path w="2793" h="560" extrusionOk="0">
                  <a:moveTo>
                    <a:pt x="1" y="1"/>
                  </a:moveTo>
                  <a:lnTo>
                    <a:pt x="1" y="559"/>
                  </a:lnTo>
                  <a:lnTo>
                    <a:pt x="2793" y="559"/>
                  </a:lnTo>
                  <a:lnTo>
                    <a:pt x="27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73;p70">
              <a:extLst>
                <a:ext uri="{FF2B5EF4-FFF2-40B4-BE49-F238E27FC236}">
                  <a16:creationId xmlns:a16="http://schemas.microsoft.com/office/drawing/2014/main" id="{D47A8DDA-945C-FD9C-DE25-8B28160BBA47}"/>
                </a:ext>
              </a:extLst>
            </p:cNvPr>
            <p:cNvSpPr/>
            <p:nvPr/>
          </p:nvSpPr>
          <p:spPr>
            <a:xfrm>
              <a:off x="2108925" y="1360675"/>
              <a:ext cx="13975" cy="13975"/>
            </a:xfrm>
            <a:custGeom>
              <a:avLst/>
              <a:gdLst/>
              <a:ahLst/>
              <a:cxnLst/>
              <a:rect l="l" t="t" r="r" b="b"/>
              <a:pathLst>
                <a:path w="55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558" y="559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74;p70">
              <a:extLst>
                <a:ext uri="{FF2B5EF4-FFF2-40B4-BE49-F238E27FC236}">
                  <a16:creationId xmlns:a16="http://schemas.microsoft.com/office/drawing/2014/main" id="{B874ED7E-1C89-7AAD-D573-1E3074DF881D}"/>
                </a:ext>
              </a:extLst>
            </p:cNvPr>
            <p:cNvSpPr/>
            <p:nvPr/>
          </p:nvSpPr>
          <p:spPr>
            <a:xfrm>
              <a:off x="1843125" y="1360675"/>
              <a:ext cx="251850" cy="13975"/>
            </a:xfrm>
            <a:custGeom>
              <a:avLst/>
              <a:gdLst/>
              <a:ahLst/>
              <a:cxnLst/>
              <a:rect l="l" t="t" r="r" b="b"/>
              <a:pathLst>
                <a:path w="10074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0074" y="559"/>
                  </a:lnTo>
                  <a:lnTo>
                    <a:pt x="100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75;p70">
              <a:extLst>
                <a:ext uri="{FF2B5EF4-FFF2-40B4-BE49-F238E27FC236}">
                  <a16:creationId xmlns:a16="http://schemas.microsoft.com/office/drawing/2014/main" id="{2EEF0BCA-9CB6-010F-F5CF-8C21ED364605}"/>
                </a:ext>
              </a:extLst>
            </p:cNvPr>
            <p:cNvSpPr/>
            <p:nvPr/>
          </p:nvSpPr>
          <p:spPr>
            <a:xfrm>
              <a:off x="1989675" y="1584600"/>
              <a:ext cx="14000" cy="13975"/>
            </a:xfrm>
            <a:custGeom>
              <a:avLst/>
              <a:gdLst/>
              <a:ahLst/>
              <a:cxnLst/>
              <a:rect l="l" t="t" r="r" b="b"/>
              <a:pathLst>
                <a:path w="560" h="559" extrusionOk="0">
                  <a:moveTo>
                    <a:pt x="1" y="0"/>
                  </a:moveTo>
                  <a:lnTo>
                    <a:pt x="1" y="558"/>
                  </a:lnTo>
                  <a:lnTo>
                    <a:pt x="559" y="558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76;p70">
              <a:extLst>
                <a:ext uri="{FF2B5EF4-FFF2-40B4-BE49-F238E27FC236}">
                  <a16:creationId xmlns:a16="http://schemas.microsoft.com/office/drawing/2014/main" id="{E6518D2C-63F3-0DA1-9DA7-C02A600952CF}"/>
                </a:ext>
              </a:extLst>
            </p:cNvPr>
            <p:cNvSpPr/>
            <p:nvPr/>
          </p:nvSpPr>
          <p:spPr>
            <a:xfrm>
              <a:off x="1772175" y="1290875"/>
              <a:ext cx="13975" cy="14000"/>
            </a:xfrm>
            <a:custGeom>
              <a:avLst/>
              <a:gdLst/>
              <a:ahLst/>
              <a:cxnLst/>
              <a:rect l="l" t="t" r="r" b="b"/>
              <a:pathLst>
                <a:path w="559" h="560" extrusionOk="0">
                  <a:moveTo>
                    <a:pt x="0" y="1"/>
                  </a:moveTo>
                  <a:lnTo>
                    <a:pt x="0" y="559"/>
                  </a:lnTo>
                  <a:lnTo>
                    <a:pt x="559" y="559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77;p70">
              <a:extLst>
                <a:ext uri="{FF2B5EF4-FFF2-40B4-BE49-F238E27FC236}">
                  <a16:creationId xmlns:a16="http://schemas.microsoft.com/office/drawing/2014/main" id="{8488BCCF-1353-1B35-C202-83E3B55FA41B}"/>
                </a:ext>
              </a:extLst>
            </p:cNvPr>
            <p:cNvSpPr/>
            <p:nvPr/>
          </p:nvSpPr>
          <p:spPr>
            <a:xfrm>
              <a:off x="2179300" y="1556675"/>
              <a:ext cx="13975" cy="13975"/>
            </a:xfrm>
            <a:custGeom>
              <a:avLst/>
              <a:gdLst/>
              <a:ahLst/>
              <a:cxnLst/>
              <a:rect l="l" t="t" r="r" b="b"/>
              <a:pathLst>
                <a:path w="559" h="559" extrusionOk="0">
                  <a:moveTo>
                    <a:pt x="0" y="0"/>
                  </a:moveTo>
                  <a:lnTo>
                    <a:pt x="0" y="559"/>
                  </a:lnTo>
                  <a:lnTo>
                    <a:pt x="558" y="559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78;p70">
              <a:extLst>
                <a:ext uri="{FF2B5EF4-FFF2-40B4-BE49-F238E27FC236}">
                  <a16:creationId xmlns:a16="http://schemas.microsoft.com/office/drawing/2014/main" id="{9C793B88-0B81-817F-1411-3D05714068DC}"/>
                </a:ext>
              </a:extLst>
            </p:cNvPr>
            <p:cNvSpPr/>
            <p:nvPr/>
          </p:nvSpPr>
          <p:spPr>
            <a:xfrm>
              <a:off x="2179300" y="1290875"/>
              <a:ext cx="13975" cy="14000"/>
            </a:xfrm>
            <a:custGeom>
              <a:avLst/>
              <a:gdLst/>
              <a:ahLst/>
              <a:cxnLst/>
              <a:rect l="l" t="t" r="r" b="b"/>
              <a:pathLst>
                <a:path w="559" h="560" extrusionOk="0">
                  <a:moveTo>
                    <a:pt x="0" y="1"/>
                  </a:moveTo>
                  <a:lnTo>
                    <a:pt x="0" y="559"/>
                  </a:lnTo>
                  <a:lnTo>
                    <a:pt x="558" y="559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79;p70">
              <a:extLst>
                <a:ext uri="{FF2B5EF4-FFF2-40B4-BE49-F238E27FC236}">
                  <a16:creationId xmlns:a16="http://schemas.microsoft.com/office/drawing/2014/main" id="{0720F19A-78B8-FDEE-D2F9-317D48CF5415}"/>
                </a:ext>
              </a:extLst>
            </p:cNvPr>
            <p:cNvSpPr/>
            <p:nvPr/>
          </p:nvSpPr>
          <p:spPr>
            <a:xfrm>
              <a:off x="1772175" y="1556675"/>
              <a:ext cx="13975" cy="13975"/>
            </a:xfrm>
            <a:custGeom>
              <a:avLst/>
              <a:gdLst/>
              <a:ahLst/>
              <a:cxnLst/>
              <a:rect l="l" t="t" r="r" b="b"/>
              <a:pathLst>
                <a:path w="559" h="559" extrusionOk="0">
                  <a:moveTo>
                    <a:pt x="0" y="0"/>
                  </a:moveTo>
                  <a:lnTo>
                    <a:pt x="0" y="559"/>
                  </a:lnTo>
                  <a:lnTo>
                    <a:pt x="559" y="559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025;p58">
            <a:extLst>
              <a:ext uri="{FF2B5EF4-FFF2-40B4-BE49-F238E27FC236}">
                <a16:creationId xmlns:a16="http://schemas.microsoft.com/office/drawing/2014/main" id="{A28157CE-244D-76E1-29C0-7ED2592E78C0}"/>
              </a:ext>
            </a:extLst>
          </p:cNvPr>
          <p:cNvGrpSpPr/>
          <p:nvPr/>
        </p:nvGrpSpPr>
        <p:grpSpPr>
          <a:xfrm rot="1628208">
            <a:off x="490992" y="1072351"/>
            <a:ext cx="587736" cy="781797"/>
            <a:chOff x="3600400" y="2783875"/>
            <a:chExt cx="402275" cy="535100"/>
          </a:xfrm>
        </p:grpSpPr>
        <p:sp>
          <p:nvSpPr>
            <p:cNvPr id="32" name="Google Shape;1026;p58">
              <a:extLst>
                <a:ext uri="{FF2B5EF4-FFF2-40B4-BE49-F238E27FC236}">
                  <a16:creationId xmlns:a16="http://schemas.microsoft.com/office/drawing/2014/main" id="{8ECA54F9-6B05-573C-AF5B-8116C772AEA4}"/>
                </a:ext>
              </a:extLst>
            </p:cNvPr>
            <p:cNvSpPr/>
            <p:nvPr/>
          </p:nvSpPr>
          <p:spPr>
            <a:xfrm>
              <a:off x="3631725" y="3070825"/>
              <a:ext cx="195525" cy="237500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27;p58">
              <a:extLst>
                <a:ext uri="{FF2B5EF4-FFF2-40B4-BE49-F238E27FC236}">
                  <a16:creationId xmlns:a16="http://schemas.microsoft.com/office/drawing/2014/main" id="{05A6FE24-C671-A44C-9DD1-5BDFAE9877DF}"/>
                </a:ext>
              </a:extLst>
            </p:cNvPr>
            <p:cNvSpPr/>
            <p:nvPr/>
          </p:nvSpPr>
          <p:spPr>
            <a:xfrm>
              <a:off x="3623575" y="3062700"/>
              <a:ext cx="211825" cy="256275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8;p58">
              <a:extLst>
                <a:ext uri="{FF2B5EF4-FFF2-40B4-BE49-F238E27FC236}">
                  <a16:creationId xmlns:a16="http://schemas.microsoft.com/office/drawing/2014/main" id="{CEB75CC0-3994-FF12-6B9F-6C858F8DD073}"/>
                </a:ext>
              </a:extLst>
            </p:cNvPr>
            <p:cNvSpPr/>
            <p:nvPr/>
          </p:nvSpPr>
          <p:spPr>
            <a:xfrm>
              <a:off x="3775225" y="3070825"/>
              <a:ext cx="196125" cy="237500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29;p58">
              <a:extLst>
                <a:ext uri="{FF2B5EF4-FFF2-40B4-BE49-F238E27FC236}">
                  <a16:creationId xmlns:a16="http://schemas.microsoft.com/office/drawing/2014/main" id="{81AB5DD3-DEC8-C276-9E84-95D1060C7978}"/>
                </a:ext>
              </a:extLst>
            </p:cNvPr>
            <p:cNvSpPr/>
            <p:nvPr/>
          </p:nvSpPr>
          <p:spPr>
            <a:xfrm>
              <a:off x="3767700" y="3062700"/>
              <a:ext cx="211175" cy="256275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0;p58">
              <a:extLst>
                <a:ext uri="{FF2B5EF4-FFF2-40B4-BE49-F238E27FC236}">
                  <a16:creationId xmlns:a16="http://schemas.microsoft.com/office/drawing/2014/main" id="{13DBF9DB-682A-BDC3-2E11-DEA5EB9970ED}"/>
                </a:ext>
              </a:extLst>
            </p:cNvPr>
            <p:cNvSpPr/>
            <p:nvPr/>
          </p:nvSpPr>
          <p:spPr>
            <a:xfrm>
              <a:off x="3605425" y="2788875"/>
              <a:ext cx="391625" cy="396650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031;p58">
              <a:extLst>
                <a:ext uri="{FF2B5EF4-FFF2-40B4-BE49-F238E27FC236}">
                  <a16:creationId xmlns:a16="http://schemas.microsoft.com/office/drawing/2014/main" id="{66C34C28-3E17-4F23-FD89-CC840CE38DC8}"/>
                </a:ext>
              </a:extLst>
            </p:cNvPr>
            <p:cNvSpPr/>
            <p:nvPr/>
          </p:nvSpPr>
          <p:spPr>
            <a:xfrm>
              <a:off x="3600400" y="2783875"/>
              <a:ext cx="402275" cy="409800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2;p58">
              <a:extLst>
                <a:ext uri="{FF2B5EF4-FFF2-40B4-BE49-F238E27FC236}">
                  <a16:creationId xmlns:a16="http://schemas.microsoft.com/office/drawing/2014/main" id="{8DD7C6AE-E2F3-D038-11C7-25756AC48CA0}"/>
                </a:ext>
              </a:extLst>
            </p:cNvPr>
            <p:cNvSpPr/>
            <p:nvPr/>
          </p:nvSpPr>
          <p:spPr>
            <a:xfrm>
              <a:off x="3663050" y="2851525"/>
              <a:ext cx="276975" cy="273850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" name="Рисунок 45" descr="Лейкопластырь со сплошной заливкой">
            <a:extLst>
              <a:ext uri="{FF2B5EF4-FFF2-40B4-BE49-F238E27FC236}">
                <a16:creationId xmlns:a16="http://schemas.microsoft.com/office/drawing/2014/main" id="{A356C62A-DA61-258D-8917-7B2378861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912" y="3754863"/>
            <a:ext cx="394041" cy="394041"/>
          </a:xfrm>
          <a:prstGeom prst="rect">
            <a:avLst/>
          </a:prstGeom>
        </p:spPr>
      </p:pic>
      <p:pic>
        <p:nvPicPr>
          <p:cNvPr id="47" name="Рисунок 46" descr="Лейкопластырь со сплошной заливкой">
            <a:extLst>
              <a:ext uri="{FF2B5EF4-FFF2-40B4-BE49-F238E27FC236}">
                <a16:creationId xmlns:a16="http://schemas.microsoft.com/office/drawing/2014/main" id="{A97B543F-8D49-8ECA-EB6B-54A480C8A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7039911" y="1191617"/>
            <a:ext cx="394041" cy="39404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47A5D61-473E-8B56-7DC3-0DFB65F0113B}"/>
              </a:ext>
            </a:extLst>
          </p:cNvPr>
          <p:cNvSpPr txBox="1"/>
          <p:nvPr/>
        </p:nvSpPr>
        <p:spPr>
          <a:xfrm>
            <a:off x="805363" y="4069564"/>
            <a:ext cx="63123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5"/>
              </a:buClr>
              <a:buSzPts val="1800"/>
            </a:pPr>
            <a:r>
              <a:rPr lang="ru-RU" sz="1600" dirty="0">
                <a:solidFill>
                  <a:srgbClr val="00004D"/>
                </a:solidFill>
                <a:latin typeface="Didact Gothic"/>
                <a:sym typeface="Aldrich"/>
              </a:rPr>
              <a:t>Данные распределены ненормально из-за значительных выбросов, поэтому нужно возвести в натуральный логарифм.</a:t>
            </a:r>
          </a:p>
        </p:txBody>
      </p:sp>
    </p:spTree>
    <p:extLst>
      <p:ext uri="{BB962C8B-B14F-4D97-AF65-F5344CB8AC3E}">
        <p14:creationId xmlns:p14="http://schemas.microsoft.com/office/powerpoint/2010/main" val="454676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Группа 169">
            <a:extLst>
              <a:ext uri="{FF2B5EF4-FFF2-40B4-BE49-F238E27FC236}">
                <a16:creationId xmlns:a16="http://schemas.microsoft.com/office/drawing/2014/main" id="{A72B2ECB-3672-EA13-155A-A22D5BE6C35C}"/>
              </a:ext>
            </a:extLst>
          </p:cNvPr>
          <p:cNvGrpSpPr/>
          <p:nvPr/>
        </p:nvGrpSpPr>
        <p:grpSpPr>
          <a:xfrm>
            <a:off x="1048518" y="-76324"/>
            <a:ext cx="3742759" cy="4427629"/>
            <a:chOff x="1048518" y="-76324"/>
            <a:chExt cx="3742759" cy="4427629"/>
          </a:xfrm>
        </p:grpSpPr>
        <p:pic>
          <p:nvPicPr>
            <p:cNvPr id="127" name="Рисунок 126" descr="Изображение выглядит как стол&#10;&#10;Автоматически созданное описание">
              <a:extLst>
                <a:ext uri="{FF2B5EF4-FFF2-40B4-BE49-F238E27FC236}">
                  <a16:creationId xmlns:a16="http://schemas.microsoft.com/office/drawing/2014/main" id="{FB4B45A2-5CA9-1204-BD3F-CA2BC0E79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323"/>
            <a:stretch/>
          </p:blipFill>
          <p:spPr>
            <a:xfrm>
              <a:off x="4406830" y="-76324"/>
              <a:ext cx="384447" cy="4427629"/>
            </a:xfrm>
            <a:prstGeom prst="rect">
              <a:avLst/>
            </a:prstGeom>
          </p:spPr>
        </p:pic>
        <p:pic>
          <p:nvPicPr>
            <p:cNvPr id="130" name="Рисунок 129">
              <a:extLst>
                <a:ext uri="{FF2B5EF4-FFF2-40B4-BE49-F238E27FC236}">
                  <a16:creationId xmlns:a16="http://schemas.microsoft.com/office/drawing/2014/main" id="{659BB71B-C43D-129D-F246-646AFD2DF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8518" y="943414"/>
              <a:ext cx="3256671" cy="3256671"/>
            </a:xfrm>
            <a:prstGeom prst="rect">
              <a:avLst/>
            </a:prstGeom>
          </p:spPr>
        </p:pic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D49AE669-DF3C-75D0-BE8E-C741AF5C072F}"/>
              </a:ext>
            </a:extLst>
          </p:cNvPr>
          <p:cNvSpPr txBox="1"/>
          <p:nvPr/>
        </p:nvSpPr>
        <p:spPr>
          <a:xfrm>
            <a:off x="4729971" y="1072341"/>
            <a:ext cx="60246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5"/>
              </a:buClr>
              <a:buSzPts val="1800"/>
            </a:pPr>
            <a:r>
              <a:rPr lang="ru-RU" sz="1200" dirty="0">
                <a:solidFill>
                  <a:schemeClr val="accent3"/>
                </a:solidFill>
                <a:latin typeface="Didact Gothic"/>
                <a:sym typeface="Aldrich"/>
              </a:rPr>
              <a:t>Метрики:</a:t>
            </a:r>
            <a:b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</a:br>
            <a: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  <a:t>1- Средний % решения задания</a:t>
            </a:r>
            <a:b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</a:br>
            <a: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  <a:t>2- Средний % затраченного времени на решение</a:t>
            </a:r>
          </a:p>
          <a:p>
            <a:pPr>
              <a:buClr>
                <a:schemeClr val="accent5"/>
              </a:buClr>
              <a:buSzPts val="1800"/>
            </a:pPr>
            <a: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  <a:t> тестового задания при последней попытке</a:t>
            </a:r>
            <a:b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</a:br>
            <a: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  <a:t>3- Среднее количество попыток</a:t>
            </a:r>
            <a:b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</a:br>
            <a: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  <a:t>4- Количество фактов правильного решения</a:t>
            </a:r>
          </a:p>
          <a:p>
            <a:pPr>
              <a:buClr>
                <a:schemeClr val="accent5"/>
              </a:buClr>
              <a:buSzPts val="1800"/>
            </a:pPr>
            <a:r>
              <a:rPr lang="ru-RU" sz="1200" dirty="0">
                <a:solidFill>
                  <a:schemeClr val="accent3"/>
                </a:solidFill>
                <a:latin typeface="Didact Gothic"/>
                <a:sym typeface="Aldrich"/>
              </a:rPr>
              <a:t>Пользовательские активности:</a:t>
            </a:r>
            <a:b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</a:br>
            <a:r>
              <a:rPr lang="ru-RU" sz="1200" dirty="0">
                <a:solidFill>
                  <a:srgbClr val="383C7B"/>
                </a:solidFill>
                <a:latin typeface="Didact Gothic"/>
                <a:sym typeface="Aldrich"/>
              </a:rPr>
              <a:t>5</a:t>
            </a:r>
            <a: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  <a:t>- Количество включения камеры</a:t>
            </a:r>
            <a:b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</a:br>
            <a: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  <a:t>6- Количество разрешений на отправку уведомлений </a:t>
            </a:r>
          </a:p>
          <a:p>
            <a:pPr>
              <a:buClr>
                <a:schemeClr val="accent5"/>
              </a:buClr>
              <a:buSzPts val="1800"/>
            </a:pPr>
            <a: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  <a:t>юзеру</a:t>
            </a:r>
            <a:b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</a:br>
            <a: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  <a:t>7- Количество возвращения на вкладку урока</a:t>
            </a:r>
            <a:b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</a:br>
            <a: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  <a:t>8- Количество включения микрофона за все уроки</a:t>
            </a:r>
            <a:b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</a:br>
            <a: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  <a:t>9- Количество фокусирования на урок</a:t>
            </a:r>
            <a:b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</a:br>
            <a: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  <a:t>10- Размер группы юзера</a:t>
            </a:r>
            <a:b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</a:br>
            <a: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  <a:t>11- Средний процент сессии пользователя на уроке</a:t>
            </a:r>
          </a:p>
          <a:p>
            <a:pPr>
              <a:buClr>
                <a:schemeClr val="accent5"/>
              </a:buClr>
              <a:buSzPts val="1800"/>
            </a:pPr>
            <a:br>
              <a:rPr lang="ru-RU" sz="1200" dirty="0">
                <a:solidFill>
                  <a:srgbClr val="00004D"/>
                </a:solidFill>
                <a:latin typeface="Didact Gothic"/>
                <a:sym typeface="Aldrich"/>
              </a:rPr>
            </a:br>
            <a:endParaRPr lang="ru-RU" sz="1200" dirty="0">
              <a:solidFill>
                <a:srgbClr val="00004D"/>
              </a:solidFill>
              <a:latin typeface="Didact Gothic"/>
              <a:sym typeface="Aldrich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B49CA0C-DA01-0852-EBD2-6FA237D15240}"/>
              </a:ext>
            </a:extLst>
          </p:cNvPr>
          <p:cNvSpPr txBox="1"/>
          <p:nvPr/>
        </p:nvSpPr>
        <p:spPr>
          <a:xfrm rot="1913713">
            <a:off x="1112263" y="662400"/>
            <a:ext cx="232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4D"/>
                </a:solidFill>
                <a:latin typeface="Didact Gothic"/>
                <a:sym typeface="Aldrich"/>
              </a:rPr>
              <a:t>1</a:t>
            </a:r>
            <a:endParaRPr lang="ru-RU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5D0FF8D-73A5-A224-0E5F-7CEC34FB293A}"/>
              </a:ext>
            </a:extLst>
          </p:cNvPr>
          <p:cNvSpPr txBox="1"/>
          <p:nvPr/>
        </p:nvSpPr>
        <p:spPr>
          <a:xfrm rot="1913713">
            <a:off x="1455753" y="662401"/>
            <a:ext cx="232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4D"/>
                </a:solidFill>
                <a:latin typeface="Didact Gothic"/>
                <a:sym typeface="Aldrich"/>
              </a:rPr>
              <a:t>2</a:t>
            </a:r>
            <a:endParaRPr lang="ru-RU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3F676B8-D021-D148-626B-3FD84A7D8265}"/>
              </a:ext>
            </a:extLst>
          </p:cNvPr>
          <p:cNvSpPr txBox="1"/>
          <p:nvPr/>
        </p:nvSpPr>
        <p:spPr>
          <a:xfrm rot="1913713">
            <a:off x="1725463" y="662401"/>
            <a:ext cx="232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4D"/>
                </a:solidFill>
                <a:latin typeface="Didact Gothic"/>
                <a:sym typeface="Aldrich"/>
              </a:rPr>
              <a:t>3</a:t>
            </a:r>
            <a:endParaRPr lang="ru-RU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4ABA746-AA8D-8880-0A16-D70992385B5E}"/>
              </a:ext>
            </a:extLst>
          </p:cNvPr>
          <p:cNvSpPr txBox="1"/>
          <p:nvPr/>
        </p:nvSpPr>
        <p:spPr>
          <a:xfrm rot="1913713">
            <a:off x="1995173" y="662401"/>
            <a:ext cx="232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4D"/>
                </a:solidFill>
                <a:latin typeface="Didact Gothic"/>
                <a:sym typeface="Aldrich"/>
              </a:rPr>
              <a:t>4</a:t>
            </a:r>
            <a:endParaRPr lang="ru-RU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B8B65EA-139E-7D70-7B70-FBA7434DA839}"/>
              </a:ext>
            </a:extLst>
          </p:cNvPr>
          <p:cNvSpPr txBox="1"/>
          <p:nvPr/>
        </p:nvSpPr>
        <p:spPr>
          <a:xfrm rot="1913713">
            <a:off x="2282471" y="675961"/>
            <a:ext cx="232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4D"/>
                </a:solidFill>
                <a:latin typeface="Didact Gothic"/>
                <a:sym typeface="Aldrich"/>
              </a:rPr>
              <a:t>5</a:t>
            </a:r>
            <a:endParaRPr lang="ru-RU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C4EF2E-BC99-B35A-D8D1-18C27AFEA3F4}"/>
              </a:ext>
            </a:extLst>
          </p:cNvPr>
          <p:cNvSpPr txBox="1"/>
          <p:nvPr/>
        </p:nvSpPr>
        <p:spPr>
          <a:xfrm rot="1913713">
            <a:off x="2588614" y="671617"/>
            <a:ext cx="232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4D"/>
                </a:solidFill>
                <a:latin typeface="Didact Gothic"/>
                <a:sym typeface="Aldrich"/>
              </a:rPr>
              <a:t>6</a:t>
            </a:r>
            <a:endParaRPr lang="ru-RU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F26894C-C37A-F99C-C85E-116C2951EE12}"/>
              </a:ext>
            </a:extLst>
          </p:cNvPr>
          <p:cNvSpPr txBox="1"/>
          <p:nvPr/>
        </p:nvSpPr>
        <p:spPr>
          <a:xfrm rot="1913713">
            <a:off x="2858324" y="691937"/>
            <a:ext cx="232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4D"/>
                </a:solidFill>
                <a:latin typeface="Didact Gothic"/>
                <a:sym typeface="Aldrich"/>
              </a:rPr>
              <a:t>7</a:t>
            </a:r>
            <a:endParaRPr lang="ru-RU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9EDE71C-E573-CF1F-0B61-319102C601B2}"/>
              </a:ext>
            </a:extLst>
          </p:cNvPr>
          <p:cNvSpPr txBox="1"/>
          <p:nvPr/>
        </p:nvSpPr>
        <p:spPr>
          <a:xfrm rot="1913713">
            <a:off x="3152741" y="671618"/>
            <a:ext cx="232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4D"/>
                </a:solidFill>
                <a:latin typeface="Didact Gothic"/>
                <a:sym typeface="Aldrich"/>
              </a:rPr>
              <a:t>8</a:t>
            </a:r>
            <a:endParaRPr lang="ru-RU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8653E06-5845-F561-CF5E-7C332004BCD9}"/>
              </a:ext>
            </a:extLst>
          </p:cNvPr>
          <p:cNvSpPr txBox="1"/>
          <p:nvPr/>
        </p:nvSpPr>
        <p:spPr>
          <a:xfrm rot="1913713">
            <a:off x="3452678" y="691937"/>
            <a:ext cx="232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4D"/>
                </a:solidFill>
                <a:latin typeface="Didact Gothic"/>
                <a:sym typeface="Aldrich"/>
              </a:rPr>
              <a:t>9</a:t>
            </a:r>
            <a:endParaRPr lang="ru-RU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5C9FF30-BD64-3516-BB70-0C7D1E51C7E3}"/>
              </a:ext>
            </a:extLst>
          </p:cNvPr>
          <p:cNvSpPr txBox="1"/>
          <p:nvPr/>
        </p:nvSpPr>
        <p:spPr>
          <a:xfrm rot="2121000">
            <a:off x="3697502" y="700528"/>
            <a:ext cx="3770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4D"/>
                </a:solidFill>
                <a:latin typeface="Didact Gothic"/>
                <a:sym typeface="Aldrich"/>
              </a:rPr>
              <a:t>10</a:t>
            </a:r>
            <a:endParaRPr lang="ru-RU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0976C2E-EE61-25D7-558A-E73A4730ED44}"/>
              </a:ext>
            </a:extLst>
          </p:cNvPr>
          <p:cNvSpPr txBox="1"/>
          <p:nvPr/>
        </p:nvSpPr>
        <p:spPr>
          <a:xfrm rot="2121000">
            <a:off x="4012327" y="688806"/>
            <a:ext cx="336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4D"/>
                </a:solidFill>
                <a:latin typeface="Didact Gothic"/>
                <a:sym typeface="Aldrich"/>
              </a:rPr>
              <a:t>11</a:t>
            </a:r>
            <a:endParaRPr lang="ru-RU" dirty="0"/>
          </a:p>
        </p:txBody>
      </p:sp>
      <p:grpSp>
        <p:nvGrpSpPr>
          <p:cNvPr id="168" name="Группа 167">
            <a:extLst>
              <a:ext uri="{FF2B5EF4-FFF2-40B4-BE49-F238E27FC236}">
                <a16:creationId xmlns:a16="http://schemas.microsoft.com/office/drawing/2014/main" id="{D211BFEA-129B-E0E1-AA5D-2411DA7C94C9}"/>
              </a:ext>
            </a:extLst>
          </p:cNvPr>
          <p:cNvGrpSpPr/>
          <p:nvPr/>
        </p:nvGrpSpPr>
        <p:grpSpPr>
          <a:xfrm rot="16200000">
            <a:off x="-765513" y="2387026"/>
            <a:ext cx="3248300" cy="361085"/>
            <a:chOff x="888347" y="2809200"/>
            <a:chExt cx="3248300" cy="361085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F081653-724B-25F9-2AB6-1380B9D7FCFB}"/>
                </a:ext>
              </a:extLst>
            </p:cNvPr>
            <p:cNvSpPr txBox="1"/>
            <p:nvPr/>
          </p:nvSpPr>
          <p:spPr>
            <a:xfrm rot="1913713">
              <a:off x="888347" y="2862508"/>
              <a:ext cx="3941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solidFill>
                    <a:srgbClr val="00004D"/>
                  </a:solidFill>
                  <a:latin typeface="Didact Gothic"/>
                  <a:sym typeface="Aldrich"/>
                </a:rPr>
                <a:t>11</a:t>
              </a:r>
              <a:endParaRPr lang="ru-RU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58BA84E-01BB-8AB1-6985-629D69A3F6EA}"/>
                </a:ext>
              </a:extLst>
            </p:cNvPr>
            <p:cNvSpPr txBox="1"/>
            <p:nvPr/>
          </p:nvSpPr>
          <p:spPr>
            <a:xfrm rot="1913713">
              <a:off x="1165304" y="2857185"/>
              <a:ext cx="4142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00004D"/>
                  </a:solidFill>
                  <a:latin typeface="Didact Gothic"/>
                  <a:sym typeface="Aldrich"/>
                </a:rPr>
                <a:t>10</a:t>
              </a:r>
              <a:endParaRPr lang="ru-RU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A73ED5C-1BB1-934C-A8DF-7BA6E439D7AB}"/>
                </a:ext>
              </a:extLst>
            </p:cNvPr>
            <p:cNvSpPr txBox="1"/>
            <p:nvPr/>
          </p:nvSpPr>
          <p:spPr>
            <a:xfrm rot="1913713">
              <a:off x="1513297" y="2809200"/>
              <a:ext cx="23267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00004D"/>
                  </a:solidFill>
                  <a:latin typeface="Didact Gothic"/>
                  <a:sym typeface="Aldrich"/>
                </a:rPr>
                <a:t>9</a:t>
              </a:r>
              <a:endParaRPr lang="ru-RU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0D85A9F-D887-0B53-28E8-FE6D69ED5C78}"/>
                </a:ext>
              </a:extLst>
            </p:cNvPr>
            <p:cNvSpPr txBox="1"/>
            <p:nvPr/>
          </p:nvSpPr>
          <p:spPr>
            <a:xfrm rot="1913713">
              <a:off x="1783007" y="2809200"/>
              <a:ext cx="23267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00004D"/>
                  </a:solidFill>
                  <a:latin typeface="Didact Gothic"/>
                  <a:sym typeface="Aldrich"/>
                </a:rPr>
                <a:t>8</a:t>
              </a:r>
              <a:endParaRPr lang="ru-RU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602C377-E135-9BBD-83D3-68CAE0417DD3}"/>
                </a:ext>
              </a:extLst>
            </p:cNvPr>
            <p:cNvSpPr txBox="1"/>
            <p:nvPr/>
          </p:nvSpPr>
          <p:spPr>
            <a:xfrm rot="1913713">
              <a:off x="2070305" y="2822760"/>
              <a:ext cx="23267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00004D"/>
                  </a:solidFill>
                  <a:latin typeface="Didact Gothic"/>
                  <a:sym typeface="Aldrich"/>
                </a:rPr>
                <a:t>7</a:t>
              </a:r>
              <a:endParaRPr lang="ru-RU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380569D-B962-346D-3558-88CC4CF90FB0}"/>
                </a:ext>
              </a:extLst>
            </p:cNvPr>
            <p:cNvSpPr txBox="1"/>
            <p:nvPr/>
          </p:nvSpPr>
          <p:spPr>
            <a:xfrm rot="1913713">
              <a:off x="2376448" y="2818416"/>
              <a:ext cx="23267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solidFill>
                    <a:srgbClr val="00004D"/>
                  </a:solidFill>
                  <a:latin typeface="Didact Gothic"/>
                  <a:sym typeface="Aldrich"/>
                </a:rPr>
                <a:t>6</a:t>
              </a:r>
              <a:endParaRPr lang="ru-RU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F91A71B-E9F9-11EA-7DE7-ED8E96C14AE4}"/>
                </a:ext>
              </a:extLst>
            </p:cNvPr>
            <p:cNvSpPr txBox="1"/>
            <p:nvPr/>
          </p:nvSpPr>
          <p:spPr>
            <a:xfrm rot="1913713">
              <a:off x="2646158" y="2838736"/>
              <a:ext cx="23267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00004D"/>
                  </a:solidFill>
                  <a:latin typeface="Didact Gothic"/>
                  <a:sym typeface="Aldrich"/>
                </a:rPr>
                <a:t>5</a:t>
              </a:r>
              <a:endParaRPr lang="ru-RU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295FFADC-FA4C-78F1-10F8-22802BEC2DA0}"/>
                </a:ext>
              </a:extLst>
            </p:cNvPr>
            <p:cNvSpPr txBox="1"/>
            <p:nvPr/>
          </p:nvSpPr>
          <p:spPr>
            <a:xfrm rot="1913713">
              <a:off x="2940575" y="2818417"/>
              <a:ext cx="23267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00004D"/>
                  </a:solidFill>
                  <a:latin typeface="Didact Gothic"/>
                  <a:sym typeface="Aldrich"/>
                </a:rPr>
                <a:t>4</a:t>
              </a:r>
              <a:endParaRPr lang="ru-RU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B55668B-D1F2-C83A-3AD1-F904EBED636B}"/>
                </a:ext>
              </a:extLst>
            </p:cNvPr>
            <p:cNvSpPr txBox="1"/>
            <p:nvPr/>
          </p:nvSpPr>
          <p:spPr>
            <a:xfrm rot="1913713">
              <a:off x="3240513" y="2838737"/>
              <a:ext cx="23267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00004D"/>
                  </a:solidFill>
                  <a:latin typeface="Didact Gothic"/>
                  <a:sym typeface="Aldrich"/>
                </a:rPr>
                <a:t>3</a:t>
              </a:r>
              <a:endParaRPr lang="ru-RU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E722F8C-502C-FE07-B289-AFBDBA806E10}"/>
                </a:ext>
              </a:extLst>
            </p:cNvPr>
            <p:cNvSpPr txBox="1"/>
            <p:nvPr/>
          </p:nvSpPr>
          <p:spPr>
            <a:xfrm rot="2121000">
              <a:off x="3485336" y="2847327"/>
              <a:ext cx="3770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00004D"/>
                  </a:solidFill>
                  <a:latin typeface="Didact Gothic"/>
                  <a:sym typeface="Aldrich"/>
                </a:rPr>
                <a:t>2</a:t>
              </a:r>
              <a:endParaRPr lang="ru-RU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F2F7713-8805-E1A5-98F2-FD18A169D48D}"/>
                </a:ext>
              </a:extLst>
            </p:cNvPr>
            <p:cNvSpPr txBox="1"/>
            <p:nvPr/>
          </p:nvSpPr>
          <p:spPr>
            <a:xfrm rot="2121000">
              <a:off x="3800161" y="2835605"/>
              <a:ext cx="33648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solidFill>
                    <a:srgbClr val="00004D"/>
                  </a:solidFill>
                  <a:latin typeface="Didact Gothic"/>
                  <a:sym typeface="Aldrich"/>
                </a:rPr>
                <a:t>1</a:t>
              </a:r>
              <a:endParaRPr lang="ru-RU" dirty="0"/>
            </a:p>
          </p:txBody>
        </p:sp>
      </p:grpSp>
      <p:sp>
        <p:nvSpPr>
          <p:cNvPr id="169" name="Google Shape;1605;p70">
            <a:extLst>
              <a:ext uri="{FF2B5EF4-FFF2-40B4-BE49-F238E27FC236}">
                <a16:creationId xmlns:a16="http://schemas.microsoft.com/office/drawing/2014/main" id="{E6FF1E98-D9CE-E11B-463B-5CC2F52A95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15330" y="568066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600" b="1" dirty="0">
                <a:solidFill>
                  <a:srgbClr val="00004D"/>
                </a:solidFill>
                <a:latin typeface="Didact Gothic"/>
                <a:cs typeface="Arial"/>
                <a:sym typeface="Arial"/>
              </a:rPr>
              <a:t>Матрица корреляции</a:t>
            </a:r>
            <a:br>
              <a:rPr lang="ru-RU" sz="1600" b="1" dirty="0">
                <a:solidFill>
                  <a:srgbClr val="00004D"/>
                </a:solidFill>
                <a:latin typeface="Didact Gothic"/>
                <a:cs typeface="Arial"/>
                <a:sym typeface="Arial"/>
              </a:rPr>
            </a:br>
            <a:r>
              <a:rPr lang="ru-RU" sz="1600" b="1" dirty="0">
                <a:solidFill>
                  <a:srgbClr val="00004D"/>
                </a:solidFill>
                <a:latin typeface="Didact Gothic"/>
                <a:cs typeface="Arial"/>
                <a:sym typeface="Arial"/>
              </a:rPr>
              <a:t>	 по Ч. Спирмену </a:t>
            </a:r>
            <a:endParaRPr sz="1600" b="1" dirty="0">
              <a:solidFill>
                <a:srgbClr val="00004D"/>
              </a:solidFill>
              <a:latin typeface="Didact Gothic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4539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50092F-8BFE-CBEB-C95A-8F49633FC9A5}"/>
              </a:ext>
            </a:extLst>
          </p:cNvPr>
          <p:cNvSpPr txBox="1"/>
          <p:nvPr/>
        </p:nvSpPr>
        <p:spPr>
          <a:xfrm>
            <a:off x="722400" y="1115531"/>
            <a:ext cx="314094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5"/>
              </a:buClr>
              <a:buSzPts val="1800"/>
            </a:pPr>
            <a:r>
              <a:rPr lang="ru-RU" sz="1200" dirty="0">
                <a:solidFill>
                  <a:srgbClr val="FF952B"/>
                </a:solidFill>
                <a:latin typeface="Didact Gothic"/>
              </a:rPr>
              <a:t>Проверим стат. значимость между метрикой и активностью</a:t>
            </a:r>
            <a:r>
              <a:rPr lang="ru-RU" sz="1200" dirty="0">
                <a:solidFill>
                  <a:srgbClr val="00004D"/>
                </a:solidFill>
                <a:latin typeface="Didact Gothic"/>
              </a:rPr>
              <a:t>, например:</a:t>
            </a:r>
            <a:br>
              <a:rPr lang="ru-RU" sz="1200" dirty="0">
                <a:solidFill>
                  <a:srgbClr val="00004D"/>
                </a:solidFill>
                <a:latin typeface="Didact Gothic"/>
              </a:rPr>
            </a:br>
            <a:r>
              <a:rPr lang="ru-RU" sz="1200" dirty="0">
                <a:solidFill>
                  <a:srgbClr val="00004D"/>
                </a:solidFill>
                <a:latin typeface="Didact Gothic"/>
              </a:rPr>
              <a:t>- Стат. значимость между количеством успешного выполнения теста и возвращением пользователя на вкладку урока (p-</a:t>
            </a:r>
            <a:r>
              <a:rPr lang="ru-RU" sz="1200" dirty="0" err="1">
                <a:solidFill>
                  <a:srgbClr val="00004D"/>
                </a:solidFill>
                <a:latin typeface="Didact Gothic"/>
              </a:rPr>
              <a:t>value</a:t>
            </a:r>
            <a:r>
              <a:rPr lang="ru-RU" sz="1200" dirty="0">
                <a:solidFill>
                  <a:srgbClr val="00004D"/>
                </a:solidFill>
                <a:latin typeface="Didact Gothic"/>
              </a:rPr>
              <a:t> &lt; 0.05, </a:t>
            </a:r>
            <a:r>
              <a:rPr lang="ru-RU" sz="1200" dirty="0" err="1">
                <a:solidFill>
                  <a:srgbClr val="00004D"/>
                </a:solidFill>
                <a:latin typeface="Didact Gothic"/>
              </a:rPr>
              <a:t>corr</a:t>
            </a:r>
            <a:r>
              <a:rPr lang="ru-RU" sz="1200" dirty="0">
                <a:solidFill>
                  <a:srgbClr val="00004D"/>
                </a:solidFill>
                <a:latin typeface="Didact Gothic"/>
              </a:rPr>
              <a:t> = 0.4)</a:t>
            </a:r>
            <a:br>
              <a:rPr lang="ru-RU" sz="1200" dirty="0">
                <a:solidFill>
                  <a:srgbClr val="00004D"/>
                </a:solidFill>
                <a:latin typeface="Didact Gothic"/>
              </a:rPr>
            </a:br>
            <a:r>
              <a:rPr lang="ru-RU" sz="1200" dirty="0">
                <a:solidFill>
                  <a:srgbClr val="00004D"/>
                </a:solidFill>
                <a:latin typeface="Didact Gothic"/>
              </a:rPr>
              <a:t>- Стат. значимость между средним количеством попыток и количеством включения микрофона на всех уроках (p-</a:t>
            </a:r>
            <a:r>
              <a:rPr lang="ru-RU" sz="1200" dirty="0" err="1">
                <a:solidFill>
                  <a:srgbClr val="00004D"/>
                </a:solidFill>
                <a:latin typeface="Didact Gothic"/>
              </a:rPr>
              <a:t>value</a:t>
            </a:r>
            <a:r>
              <a:rPr lang="ru-RU" sz="1200" dirty="0">
                <a:solidFill>
                  <a:srgbClr val="00004D"/>
                </a:solidFill>
                <a:latin typeface="Didact Gothic"/>
              </a:rPr>
              <a:t> &lt; 0.05, </a:t>
            </a:r>
            <a:r>
              <a:rPr lang="ru-RU" sz="1200" dirty="0" err="1">
                <a:solidFill>
                  <a:srgbClr val="00004D"/>
                </a:solidFill>
                <a:latin typeface="Didact Gothic"/>
              </a:rPr>
              <a:t>corr</a:t>
            </a:r>
            <a:r>
              <a:rPr lang="ru-RU" sz="1200" dirty="0">
                <a:solidFill>
                  <a:srgbClr val="00004D"/>
                </a:solidFill>
                <a:latin typeface="Didact Gothic"/>
              </a:rPr>
              <a:t> = 0.07)</a:t>
            </a:r>
            <a:br>
              <a:rPr lang="ru-RU" sz="1200" dirty="0">
                <a:solidFill>
                  <a:srgbClr val="00004D"/>
                </a:solidFill>
                <a:latin typeface="Didact Gothic"/>
              </a:rPr>
            </a:br>
            <a:endParaRPr lang="ru-RU" sz="1200" dirty="0">
              <a:solidFill>
                <a:srgbClr val="00004D"/>
              </a:solidFill>
              <a:latin typeface="Didact Gothic"/>
              <a:sym typeface="Aldrich"/>
            </a:endParaRPr>
          </a:p>
        </p:txBody>
      </p:sp>
      <p:sp>
        <p:nvSpPr>
          <p:cNvPr id="7" name="Google Shape;1605;p70">
            <a:extLst>
              <a:ext uri="{FF2B5EF4-FFF2-40B4-BE49-F238E27FC236}">
                <a16:creationId xmlns:a16="http://schemas.microsoft.com/office/drawing/2014/main" id="{AD710C4A-B3A8-922D-EF06-71FCF25F0DDD}"/>
              </a:ext>
            </a:extLst>
          </p:cNvPr>
          <p:cNvSpPr txBox="1">
            <a:spLocks/>
          </p:cNvSpPr>
          <p:nvPr/>
        </p:nvSpPr>
        <p:spPr>
          <a:xfrm>
            <a:off x="722400" y="486703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800" b="1" dirty="0"/>
              <a:t>Проведение двухстороннего t-теста на проверку </a:t>
            </a:r>
            <a:r>
              <a:rPr lang="ru-RU" sz="1800" b="1" dirty="0">
                <a:solidFill>
                  <a:srgbClr val="FF952B"/>
                </a:solidFill>
              </a:rPr>
              <a:t>стат. значимости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3F35F-568B-5E62-99C2-87EB967AEC46}"/>
              </a:ext>
            </a:extLst>
          </p:cNvPr>
          <p:cNvSpPr txBox="1"/>
          <p:nvPr/>
        </p:nvSpPr>
        <p:spPr>
          <a:xfrm>
            <a:off x="2874240" y="3371888"/>
            <a:ext cx="55473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4D"/>
                </a:solidFill>
                <a:latin typeface="Didact Gothic"/>
              </a:rPr>
              <a:t>- Отсутствие стат. значимости между средним процентом выполнения домашки и количеством включения микрофона на всех уроках (p-</a:t>
            </a:r>
            <a:r>
              <a:rPr lang="ru-RU" sz="1400" dirty="0" err="1">
                <a:solidFill>
                  <a:srgbClr val="00004D"/>
                </a:solidFill>
                <a:latin typeface="Didact Gothic"/>
              </a:rPr>
              <a:t>value</a:t>
            </a:r>
            <a:r>
              <a:rPr lang="ru-RU" sz="1400" dirty="0">
                <a:solidFill>
                  <a:srgbClr val="00004D"/>
                </a:solidFill>
                <a:latin typeface="Didact Gothic"/>
              </a:rPr>
              <a:t> &gt; 0.05, </a:t>
            </a:r>
            <a:r>
              <a:rPr lang="ru-RU" sz="1400" dirty="0" err="1">
                <a:solidFill>
                  <a:srgbClr val="00004D"/>
                </a:solidFill>
                <a:latin typeface="Didact Gothic"/>
              </a:rPr>
              <a:t>corr</a:t>
            </a:r>
            <a:r>
              <a:rPr lang="ru-RU" sz="1400" dirty="0">
                <a:solidFill>
                  <a:srgbClr val="00004D"/>
                </a:solidFill>
                <a:latin typeface="Didact Gothic"/>
              </a:rPr>
              <a:t> = -0.09)</a:t>
            </a:r>
            <a:br>
              <a:rPr lang="ru-RU" sz="1400" dirty="0">
                <a:solidFill>
                  <a:srgbClr val="00004D"/>
                </a:solidFill>
                <a:latin typeface="Didact Gothic"/>
              </a:rPr>
            </a:br>
            <a:r>
              <a:rPr lang="ru-RU" sz="1400" dirty="0">
                <a:solidFill>
                  <a:srgbClr val="00004D"/>
                </a:solidFill>
                <a:latin typeface="Didact Gothic"/>
              </a:rPr>
              <a:t>- Отсутствие стат. значимости между средним процентом выполнения домашки и размером группы (p-</a:t>
            </a:r>
            <a:r>
              <a:rPr lang="ru-RU" sz="1400" dirty="0" err="1">
                <a:solidFill>
                  <a:srgbClr val="00004D"/>
                </a:solidFill>
                <a:latin typeface="Didact Gothic"/>
              </a:rPr>
              <a:t>value</a:t>
            </a:r>
            <a:r>
              <a:rPr lang="ru-RU" sz="1400" dirty="0">
                <a:solidFill>
                  <a:srgbClr val="00004D"/>
                </a:solidFill>
                <a:latin typeface="Didact Gothic"/>
              </a:rPr>
              <a:t> &gt; 0.05, </a:t>
            </a:r>
            <a:r>
              <a:rPr lang="ru-RU" sz="1400" dirty="0" err="1">
                <a:solidFill>
                  <a:srgbClr val="00004D"/>
                </a:solidFill>
                <a:latin typeface="Didact Gothic"/>
              </a:rPr>
              <a:t>corr</a:t>
            </a:r>
            <a:r>
              <a:rPr lang="ru-RU" sz="1400" dirty="0">
                <a:solidFill>
                  <a:srgbClr val="00004D"/>
                </a:solidFill>
                <a:latin typeface="Didact Gothic"/>
              </a:rPr>
              <a:t> = 0.02)</a:t>
            </a:r>
            <a:endParaRPr lang="ru-RU" dirty="0"/>
          </a:p>
        </p:txBody>
      </p:sp>
      <p:grpSp>
        <p:nvGrpSpPr>
          <p:cNvPr id="16" name="Google Shape;1219;p64">
            <a:extLst>
              <a:ext uri="{FF2B5EF4-FFF2-40B4-BE49-F238E27FC236}">
                <a16:creationId xmlns:a16="http://schemas.microsoft.com/office/drawing/2014/main" id="{F1C98873-8DB1-96D4-CD7D-71DF76AE69D4}"/>
              </a:ext>
            </a:extLst>
          </p:cNvPr>
          <p:cNvGrpSpPr/>
          <p:nvPr/>
        </p:nvGrpSpPr>
        <p:grpSpPr>
          <a:xfrm rot="519310">
            <a:off x="1178560" y="3239189"/>
            <a:ext cx="871220" cy="1445041"/>
            <a:chOff x="-3347450" y="2717950"/>
            <a:chExt cx="1453750" cy="2411250"/>
          </a:xfrm>
        </p:grpSpPr>
        <p:sp>
          <p:nvSpPr>
            <p:cNvPr id="17" name="Google Shape;1220;p64">
              <a:extLst>
                <a:ext uri="{FF2B5EF4-FFF2-40B4-BE49-F238E27FC236}">
                  <a16:creationId xmlns:a16="http://schemas.microsoft.com/office/drawing/2014/main" id="{429E5D62-F3AC-DDAA-00E3-5349146F22D2}"/>
                </a:ext>
              </a:extLst>
            </p:cNvPr>
            <p:cNvSpPr/>
            <p:nvPr/>
          </p:nvSpPr>
          <p:spPr>
            <a:xfrm>
              <a:off x="-2940700" y="2717950"/>
              <a:ext cx="358725" cy="393725"/>
            </a:xfrm>
            <a:custGeom>
              <a:avLst/>
              <a:gdLst/>
              <a:ahLst/>
              <a:cxnLst/>
              <a:rect l="l" t="t" r="r" b="b"/>
              <a:pathLst>
                <a:path w="14349" h="15749" extrusionOk="0">
                  <a:moveTo>
                    <a:pt x="7398" y="1"/>
                  </a:moveTo>
                  <a:cubicBezTo>
                    <a:pt x="7370" y="1"/>
                    <a:pt x="7342" y="1"/>
                    <a:pt x="7315" y="3"/>
                  </a:cubicBezTo>
                  <a:cubicBezTo>
                    <a:pt x="6548" y="52"/>
                    <a:pt x="6134" y="490"/>
                    <a:pt x="5988" y="1111"/>
                  </a:cubicBezTo>
                  <a:cubicBezTo>
                    <a:pt x="5856" y="1573"/>
                    <a:pt x="5446" y="1875"/>
                    <a:pt x="4981" y="1875"/>
                  </a:cubicBezTo>
                  <a:cubicBezTo>
                    <a:pt x="4932" y="1875"/>
                    <a:pt x="4882" y="1872"/>
                    <a:pt x="4832" y="1865"/>
                  </a:cubicBezTo>
                  <a:cubicBezTo>
                    <a:pt x="4753" y="1852"/>
                    <a:pt x="4674" y="1845"/>
                    <a:pt x="4595" y="1845"/>
                  </a:cubicBezTo>
                  <a:cubicBezTo>
                    <a:pt x="4235" y="1845"/>
                    <a:pt x="3884" y="1979"/>
                    <a:pt x="3615" y="2218"/>
                  </a:cubicBezTo>
                  <a:cubicBezTo>
                    <a:pt x="3189" y="2547"/>
                    <a:pt x="2982" y="3070"/>
                    <a:pt x="3079" y="3593"/>
                  </a:cubicBezTo>
                  <a:cubicBezTo>
                    <a:pt x="3152" y="3970"/>
                    <a:pt x="2885" y="4311"/>
                    <a:pt x="2520" y="4360"/>
                  </a:cubicBezTo>
                  <a:cubicBezTo>
                    <a:pt x="2045" y="4384"/>
                    <a:pt x="1619" y="4628"/>
                    <a:pt x="1363" y="5029"/>
                  </a:cubicBezTo>
                  <a:cubicBezTo>
                    <a:pt x="1120" y="5370"/>
                    <a:pt x="1059" y="5796"/>
                    <a:pt x="1169" y="6185"/>
                  </a:cubicBezTo>
                  <a:cubicBezTo>
                    <a:pt x="1290" y="6550"/>
                    <a:pt x="1132" y="6952"/>
                    <a:pt x="804" y="7147"/>
                  </a:cubicBezTo>
                  <a:cubicBezTo>
                    <a:pt x="317" y="7390"/>
                    <a:pt x="13" y="7877"/>
                    <a:pt x="0" y="8412"/>
                  </a:cubicBezTo>
                  <a:cubicBezTo>
                    <a:pt x="0" y="8960"/>
                    <a:pt x="220" y="9483"/>
                    <a:pt x="609" y="9861"/>
                  </a:cubicBezTo>
                  <a:cubicBezTo>
                    <a:pt x="877" y="10153"/>
                    <a:pt x="913" y="10579"/>
                    <a:pt x="694" y="10907"/>
                  </a:cubicBezTo>
                  <a:cubicBezTo>
                    <a:pt x="353" y="11394"/>
                    <a:pt x="341" y="12027"/>
                    <a:pt x="658" y="12526"/>
                  </a:cubicBezTo>
                  <a:cubicBezTo>
                    <a:pt x="938" y="13049"/>
                    <a:pt x="1424" y="13414"/>
                    <a:pt x="2008" y="13524"/>
                  </a:cubicBezTo>
                  <a:cubicBezTo>
                    <a:pt x="2386" y="13597"/>
                    <a:pt x="2666" y="13913"/>
                    <a:pt x="2690" y="14291"/>
                  </a:cubicBezTo>
                  <a:cubicBezTo>
                    <a:pt x="2739" y="14790"/>
                    <a:pt x="2970" y="15374"/>
                    <a:pt x="3773" y="15508"/>
                  </a:cubicBezTo>
                  <a:cubicBezTo>
                    <a:pt x="3926" y="15533"/>
                    <a:pt x="4066" y="15544"/>
                    <a:pt x="4195" y="15544"/>
                  </a:cubicBezTo>
                  <a:cubicBezTo>
                    <a:pt x="4559" y="15544"/>
                    <a:pt x="4832" y="15454"/>
                    <a:pt x="5039" y="15337"/>
                  </a:cubicBezTo>
                  <a:cubicBezTo>
                    <a:pt x="5208" y="15239"/>
                    <a:pt x="5394" y="15192"/>
                    <a:pt x="5579" y="15192"/>
                  </a:cubicBezTo>
                  <a:cubicBezTo>
                    <a:pt x="5808" y="15192"/>
                    <a:pt x="6037" y="15264"/>
                    <a:pt x="6231" y="15398"/>
                  </a:cubicBezTo>
                  <a:cubicBezTo>
                    <a:pt x="6533" y="15632"/>
                    <a:pt x="6905" y="15748"/>
                    <a:pt x="7279" y="15748"/>
                  </a:cubicBezTo>
                  <a:cubicBezTo>
                    <a:pt x="7372" y="15748"/>
                    <a:pt x="7465" y="15741"/>
                    <a:pt x="7558" y="15727"/>
                  </a:cubicBezTo>
                  <a:cubicBezTo>
                    <a:pt x="7935" y="15666"/>
                    <a:pt x="8276" y="15471"/>
                    <a:pt x="8507" y="15167"/>
                  </a:cubicBezTo>
                  <a:cubicBezTo>
                    <a:pt x="8828" y="14727"/>
                    <a:pt x="9347" y="14473"/>
                    <a:pt x="9893" y="14473"/>
                  </a:cubicBezTo>
                  <a:cubicBezTo>
                    <a:pt x="9906" y="14473"/>
                    <a:pt x="9918" y="14473"/>
                    <a:pt x="9931" y="14473"/>
                  </a:cubicBezTo>
                  <a:cubicBezTo>
                    <a:pt x="9967" y="14475"/>
                    <a:pt x="10002" y="14476"/>
                    <a:pt x="10038" y="14476"/>
                  </a:cubicBezTo>
                  <a:cubicBezTo>
                    <a:pt x="10426" y="14476"/>
                    <a:pt x="10800" y="14354"/>
                    <a:pt x="11124" y="14120"/>
                  </a:cubicBezTo>
                  <a:cubicBezTo>
                    <a:pt x="11477" y="13852"/>
                    <a:pt x="11708" y="13463"/>
                    <a:pt x="11793" y="13025"/>
                  </a:cubicBezTo>
                  <a:cubicBezTo>
                    <a:pt x="11890" y="12562"/>
                    <a:pt x="12207" y="12161"/>
                    <a:pt x="12645" y="11966"/>
                  </a:cubicBezTo>
                  <a:cubicBezTo>
                    <a:pt x="13400" y="11650"/>
                    <a:pt x="13947" y="10980"/>
                    <a:pt x="14118" y="10177"/>
                  </a:cubicBezTo>
                  <a:cubicBezTo>
                    <a:pt x="14349" y="9179"/>
                    <a:pt x="14045" y="8583"/>
                    <a:pt x="13716" y="8230"/>
                  </a:cubicBezTo>
                  <a:cubicBezTo>
                    <a:pt x="13460" y="7950"/>
                    <a:pt x="13436" y="7536"/>
                    <a:pt x="13667" y="7244"/>
                  </a:cubicBezTo>
                  <a:cubicBezTo>
                    <a:pt x="13996" y="6818"/>
                    <a:pt x="14264" y="6210"/>
                    <a:pt x="13911" y="5589"/>
                  </a:cubicBezTo>
                  <a:cubicBezTo>
                    <a:pt x="13692" y="5236"/>
                    <a:pt x="13692" y="4798"/>
                    <a:pt x="13899" y="4433"/>
                  </a:cubicBezTo>
                  <a:cubicBezTo>
                    <a:pt x="14227" y="3958"/>
                    <a:pt x="14288" y="3350"/>
                    <a:pt x="14081" y="2814"/>
                  </a:cubicBezTo>
                  <a:cubicBezTo>
                    <a:pt x="13838" y="2218"/>
                    <a:pt x="13424" y="2048"/>
                    <a:pt x="13071" y="2023"/>
                  </a:cubicBezTo>
                  <a:cubicBezTo>
                    <a:pt x="12694" y="1999"/>
                    <a:pt x="12389" y="1719"/>
                    <a:pt x="12341" y="1354"/>
                  </a:cubicBezTo>
                  <a:cubicBezTo>
                    <a:pt x="12243" y="794"/>
                    <a:pt x="11939" y="137"/>
                    <a:pt x="11002" y="27"/>
                  </a:cubicBezTo>
                  <a:cubicBezTo>
                    <a:pt x="10896" y="15"/>
                    <a:pt x="10795" y="10"/>
                    <a:pt x="10700" y="10"/>
                  </a:cubicBezTo>
                  <a:cubicBezTo>
                    <a:pt x="10128" y="10"/>
                    <a:pt x="9742" y="215"/>
                    <a:pt x="9481" y="466"/>
                  </a:cubicBezTo>
                  <a:cubicBezTo>
                    <a:pt x="9335" y="594"/>
                    <a:pt x="9154" y="658"/>
                    <a:pt x="8973" y="658"/>
                  </a:cubicBezTo>
                  <a:cubicBezTo>
                    <a:pt x="8776" y="658"/>
                    <a:pt x="8580" y="581"/>
                    <a:pt x="8434" y="429"/>
                  </a:cubicBezTo>
                  <a:cubicBezTo>
                    <a:pt x="8162" y="157"/>
                    <a:pt x="7783" y="1"/>
                    <a:pt x="739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21;p64">
              <a:extLst>
                <a:ext uri="{FF2B5EF4-FFF2-40B4-BE49-F238E27FC236}">
                  <a16:creationId xmlns:a16="http://schemas.microsoft.com/office/drawing/2014/main" id="{D1C11AB1-25ED-45F6-7C23-8795C8CA8A5B}"/>
                </a:ext>
              </a:extLst>
            </p:cNvPr>
            <p:cNvSpPr/>
            <p:nvPr/>
          </p:nvSpPr>
          <p:spPr>
            <a:xfrm>
              <a:off x="-2219625" y="2825725"/>
              <a:ext cx="136325" cy="171925"/>
            </a:xfrm>
            <a:custGeom>
              <a:avLst/>
              <a:gdLst/>
              <a:ahLst/>
              <a:cxnLst/>
              <a:rect l="l" t="t" r="r" b="b"/>
              <a:pathLst>
                <a:path w="5453" h="6877" extrusionOk="0">
                  <a:moveTo>
                    <a:pt x="670" y="0"/>
                  </a:moveTo>
                  <a:lnTo>
                    <a:pt x="341" y="3359"/>
                  </a:lnTo>
                  <a:lnTo>
                    <a:pt x="85" y="5404"/>
                  </a:lnTo>
                  <a:lnTo>
                    <a:pt x="0" y="6110"/>
                  </a:lnTo>
                  <a:lnTo>
                    <a:pt x="3651" y="6876"/>
                  </a:lnTo>
                  <a:lnTo>
                    <a:pt x="3858" y="5209"/>
                  </a:lnTo>
                  <a:lnTo>
                    <a:pt x="3968" y="4260"/>
                  </a:lnTo>
                  <a:lnTo>
                    <a:pt x="5452" y="986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22;p64">
              <a:extLst>
                <a:ext uri="{FF2B5EF4-FFF2-40B4-BE49-F238E27FC236}">
                  <a16:creationId xmlns:a16="http://schemas.microsoft.com/office/drawing/2014/main" id="{A2F3BB3B-37B8-5C6A-6896-063A57682B37}"/>
                </a:ext>
              </a:extLst>
            </p:cNvPr>
            <p:cNvSpPr/>
            <p:nvPr/>
          </p:nvSpPr>
          <p:spPr>
            <a:xfrm>
              <a:off x="-2219625" y="2955675"/>
              <a:ext cx="96475" cy="41975"/>
            </a:xfrm>
            <a:custGeom>
              <a:avLst/>
              <a:gdLst/>
              <a:ahLst/>
              <a:cxnLst/>
              <a:rect l="l" t="t" r="r" b="b"/>
              <a:pathLst>
                <a:path w="3859" h="1679" extrusionOk="0">
                  <a:moveTo>
                    <a:pt x="3155" y="1"/>
                  </a:moveTo>
                  <a:cubicBezTo>
                    <a:pt x="2128" y="1"/>
                    <a:pt x="1107" y="67"/>
                    <a:pt x="85" y="206"/>
                  </a:cubicBezTo>
                  <a:lnTo>
                    <a:pt x="0" y="912"/>
                  </a:lnTo>
                  <a:lnTo>
                    <a:pt x="3651" y="1678"/>
                  </a:lnTo>
                  <a:lnTo>
                    <a:pt x="3858" y="11"/>
                  </a:lnTo>
                  <a:cubicBezTo>
                    <a:pt x="3623" y="4"/>
                    <a:pt x="3389" y="1"/>
                    <a:pt x="3155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23;p64">
              <a:extLst>
                <a:ext uri="{FF2B5EF4-FFF2-40B4-BE49-F238E27FC236}">
                  <a16:creationId xmlns:a16="http://schemas.microsoft.com/office/drawing/2014/main" id="{9FEE98C1-272D-F05C-D788-BC37E52DC7CE}"/>
                </a:ext>
              </a:extLst>
            </p:cNvPr>
            <p:cNvSpPr/>
            <p:nvPr/>
          </p:nvSpPr>
          <p:spPr>
            <a:xfrm>
              <a:off x="-2478250" y="2770475"/>
              <a:ext cx="128425" cy="125850"/>
            </a:xfrm>
            <a:custGeom>
              <a:avLst/>
              <a:gdLst/>
              <a:ahLst/>
              <a:cxnLst/>
              <a:rect l="l" t="t" r="r" b="b"/>
              <a:pathLst>
                <a:path w="5137" h="5034" extrusionOk="0">
                  <a:moveTo>
                    <a:pt x="2389" y="1"/>
                  </a:moveTo>
                  <a:cubicBezTo>
                    <a:pt x="1791" y="1"/>
                    <a:pt x="421" y="237"/>
                    <a:pt x="232" y="2368"/>
                  </a:cubicBezTo>
                  <a:cubicBezTo>
                    <a:pt x="1" y="4985"/>
                    <a:pt x="2118" y="5034"/>
                    <a:pt x="2118" y="5034"/>
                  </a:cubicBezTo>
                  <a:lnTo>
                    <a:pt x="4893" y="4802"/>
                  </a:lnTo>
                  <a:lnTo>
                    <a:pt x="5136" y="665"/>
                  </a:lnTo>
                  <a:lnTo>
                    <a:pt x="2666" y="20"/>
                  </a:lnTo>
                  <a:cubicBezTo>
                    <a:pt x="2666" y="20"/>
                    <a:pt x="2559" y="1"/>
                    <a:pt x="2389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24;p64">
              <a:extLst>
                <a:ext uri="{FF2B5EF4-FFF2-40B4-BE49-F238E27FC236}">
                  <a16:creationId xmlns:a16="http://schemas.microsoft.com/office/drawing/2014/main" id="{FA380925-D53E-20AA-BEDD-C04BBB710894}"/>
                </a:ext>
              </a:extLst>
            </p:cNvPr>
            <p:cNvSpPr/>
            <p:nvPr/>
          </p:nvSpPr>
          <p:spPr>
            <a:xfrm>
              <a:off x="-2480025" y="2800925"/>
              <a:ext cx="127450" cy="95400"/>
            </a:xfrm>
            <a:custGeom>
              <a:avLst/>
              <a:gdLst/>
              <a:ahLst/>
              <a:cxnLst/>
              <a:rect l="l" t="t" r="r" b="b"/>
              <a:pathLst>
                <a:path w="5098" h="3816" extrusionOk="0">
                  <a:moveTo>
                    <a:pt x="2155" y="0"/>
                  </a:moveTo>
                  <a:cubicBezTo>
                    <a:pt x="800" y="0"/>
                    <a:pt x="1" y="3756"/>
                    <a:pt x="2189" y="3816"/>
                  </a:cubicBezTo>
                  <a:lnTo>
                    <a:pt x="4964" y="3584"/>
                  </a:lnTo>
                  <a:lnTo>
                    <a:pt x="5098" y="445"/>
                  </a:lnTo>
                  <a:cubicBezTo>
                    <a:pt x="5098" y="445"/>
                    <a:pt x="2968" y="92"/>
                    <a:pt x="2250" y="6"/>
                  </a:cubicBezTo>
                  <a:cubicBezTo>
                    <a:pt x="2218" y="2"/>
                    <a:pt x="2186" y="0"/>
                    <a:pt x="215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25;p64">
              <a:extLst>
                <a:ext uri="{FF2B5EF4-FFF2-40B4-BE49-F238E27FC236}">
                  <a16:creationId xmlns:a16="http://schemas.microsoft.com/office/drawing/2014/main" id="{50533EB0-E29F-2D24-BB7C-961E6B25E3E8}"/>
                </a:ext>
              </a:extLst>
            </p:cNvPr>
            <p:cNvSpPr/>
            <p:nvPr/>
          </p:nvSpPr>
          <p:spPr>
            <a:xfrm>
              <a:off x="-2447975" y="2832100"/>
              <a:ext cx="53725" cy="39975"/>
            </a:xfrm>
            <a:custGeom>
              <a:avLst/>
              <a:gdLst/>
              <a:ahLst/>
              <a:cxnLst/>
              <a:rect l="l" t="t" r="r" b="b"/>
              <a:pathLst>
                <a:path w="2149" h="1599" extrusionOk="0">
                  <a:moveTo>
                    <a:pt x="591" y="1"/>
                  </a:moveTo>
                  <a:cubicBezTo>
                    <a:pt x="591" y="1"/>
                    <a:pt x="1" y="1598"/>
                    <a:pt x="1168" y="1598"/>
                  </a:cubicBezTo>
                  <a:cubicBezTo>
                    <a:pt x="1198" y="1598"/>
                    <a:pt x="1228" y="1597"/>
                    <a:pt x="1260" y="1595"/>
                  </a:cubicBezTo>
                  <a:cubicBezTo>
                    <a:pt x="1260" y="1595"/>
                    <a:pt x="2112" y="1327"/>
                    <a:pt x="2149" y="135"/>
                  </a:cubicBezTo>
                  <a:lnTo>
                    <a:pt x="591" y="1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26;p64">
              <a:extLst>
                <a:ext uri="{FF2B5EF4-FFF2-40B4-BE49-F238E27FC236}">
                  <a16:creationId xmlns:a16="http://schemas.microsoft.com/office/drawing/2014/main" id="{DA5C1D56-6BB0-560E-B786-F4AC9786BFB1}"/>
                </a:ext>
              </a:extLst>
            </p:cNvPr>
            <p:cNvSpPr/>
            <p:nvPr/>
          </p:nvSpPr>
          <p:spPr>
            <a:xfrm>
              <a:off x="-2423775" y="2801075"/>
              <a:ext cx="71200" cy="71825"/>
            </a:xfrm>
            <a:custGeom>
              <a:avLst/>
              <a:gdLst/>
              <a:ahLst/>
              <a:cxnLst/>
              <a:rect l="l" t="t" r="r" b="b"/>
              <a:pathLst>
                <a:path w="2848" h="2873" extrusionOk="0">
                  <a:moveTo>
                    <a:pt x="0" y="0"/>
                  </a:moveTo>
                  <a:lnTo>
                    <a:pt x="0" y="0"/>
                  </a:lnTo>
                  <a:cubicBezTo>
                    <a:pt x="1546" y="317"/>
                    <a:pt x="1375" y="2556"/>
                    <a:pt x="292" y="2836"/>
                  </a:cubicBezTo>
                  <a:lnTo>
                    <a:pt x="2605" y="2873"/>
                  </a:lnTo>
                  <a:lnTo>
                    <a:pt x="2848" y="439"/>
                  </a:lnTo>
                  <a:cubicBezTo>
                    <a:pt x="2848" y="439"/>
                    <a:pt x="1193" y="2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27;p64">
              <a:extLst>
                <a:ext uri="{FF2B5EF4-FFF2-40B4-BE49-F238E27FC236}">
                  <a16:creationId xmlns:a16="http://schemas.microsoft.com/office/drawing/2014/main" id="{7084FB6D-24A3-7C4E-153A-355FA1707D53}"/>
                </a:ext>
              </a:extLst>
            </p:cNvPr>
            <p:cNvSpPr/>
            <p:nvPr/>
          </p:nvSpPr>
          <p:spPr>
            <a:xfrm>
              <a:off x="-2425300" y="2770950"/>
              <a:ext cx="531600" cy="180750"/>
            </a:xfrm>
            <a:custGeom>
              <a:avLst/>
              <a:gdLst/>
              <a:ahLst/>
              <a:cxnLst/>
              <a:rect l="l" t="t" r="r" b="b"/>
              <a:pathLst>
                <a:path w="21264" h="7230" extrusionOk="0">
                  <a:moveTo>
                    <a:pt x="548" y="1"/>
                  </a:moveTo>
                  <a:cubicBezTo>
                    <a:pt x="548" y="1"/>
                    <a:pt x="2179" y="1011"/>
                    <a:pt x="2094" y="2751"/>
                  </a:cubicBezTo>
                  <a:cubicBezTo>
                    <a:pt x="1996" y="4503"/>
                    <a:pt x="0" y="5015"/>
                    <a:pt x="0" y="5015"/>
                  </a:cubicBezTo>
                  <a:lnTo>
                    <a:pt x="8738" y="4856"/>
                  </a:lnTo>
                  <a:lnTo>
                    <a:pt x="9688" y="4832"/>
                  </a:lnTo>
                  <a:lnTo>
                    <a:pt x="12341" y="5501"/>
                  </a:lnTo>
                  <a:cubicBezTo>
                    <a:pt x="12341" y="5501"/>
                    <a:pt x="17306" y="6804"/>
                    <a:pt x="19131" y="7205"/>
                  </a:cubicBezTo>
                  <a:cubicBezTo>
                    <a:pt x="19195" y="7222"/>
                    <a:pt x="19257" y="7230"/>
                    <a:pt x="19318" y="7230"/>
                  </a:cubicBezTo>
                  <a:cubicBezTo>
                    <a:pt x="20728" y="7230"/>
                    <a:pt x="21264" y="2933"/>
                    <a:pt x="19338" y="2641"/>
                  </a:cubicBezTo>
                  <a:lnTo>
                    <a:pt x="13984" y="2435"/>
                  </a:lnTo>
                  <a:lnTo>
                    <a:pt x="11379" y="2325"/>
                  </a:lnTo>
                  <a:lnTo>
                    <a:pt x="8909" y="1802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28;p64">
              <a:extLst>
                <a:ext uri="{FF2B5EF4-FFF2-40B4-BE49-F238E27FC236}">
                  <a16:creationId xmlns:a16="http://schemas.microsoft.com/office/drawing/2014/main" id="{A0D96E7E-05E3-CA34-339C-41A85DAD06DD}"/>
                </a:ext>
              </a:extLst>
            </p:cNvPr>
            <p:cNvSpPr/>
            <p:nvPr/>
          </p:nvSpPr>
          <p:spPr>
            <a:xfrm>
              <a:off x="-2207150" y="2815975"/>
              <a:ext cx="131450" cy="78725"/>
            </a:xfrm>
            <a:custGeom>
              <a:avLst/>
              <a:gdLst/>
              <a:ahLst/>
              <a:cxnLst/>
              <a:rect l="l" t="t" r="r" b="b"/>
              <a:pathLst>
                <a:path w="5258" h="3149" extrusionOk="0">
                  <a:moveTo>
                    <a:pt x="171" y="1"/>
                  </a:moveTo>
                  <a:lnTo>
                    <a:pt x="0" y="3055"/>
                  </a:lnTo>
                  <a:lnTo>
                    <a:pt x="0" y="3055"/>
                  </a:lnTo>
                  <a:lnTo>
                    <a:pt x="949" y="3043"/>
                  </a:lnTo>
                  <a:cubicBezTo>
                    <a:pt x="1233" y="3114"/>
                    <a:pt x="1518" y="3148"/>
                    <a:pt x="1801" y="3148"/>
                  </a:cubicBezTo>
                  <a:cubicBezTo>
                    <a:pt x="3072" y="3148"/>
                    <a:pt x="4277" y="2456"/>
                    <a:pt x="4905" y="1291"/>
                  </a:cubicBezTo>
                  <a:lnTo>
                    <a:pt x="5258" y="634"/>
                  </a:lnTo>
                  <a:lnTo>
                    <a:pt x="2653" y="536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29;p64">
              <a:extLst>
                <a:ext uri="{FF2B5EF4-FFF2-40B4-BE49-F238E27FC236}">
                  <a16:creationId xmlns:a16="http://schemas.microsoft.com/office/drawing/2014/main" id="{06740607-9D73-DBBE-811E-964D98B24F08}"/>
                </a:ext>
              </a:extLst>
            </p:cNvPr>
            <p:cNvSpPr/>
            <p:nvPr/>
          </p:nvSpPr>
          <p:spPr>
            <a:xfrm>
              <a:off x="-2115875" y="2810400"/>
              <a:ext cx="49600" cy="76750"/>
            </a:xfrm>
            <a:custGeom>
              <a:avLst/>
              <a:gdLst/>
              <a:ahLst/>
              <a:cxnLst/>
              <a:rect l="l" t="t" r="r" b="b"/>
              <a:pathLst>
                <a:path w="1984" h="3070" extrusionOk="0">
                  <a:moveTo>
                    <a:pt x="1209" y="1"/>
                  </a:moveTo>
                  <a:cubicBezTo>
                    <a:pt x="869" y="1"/>
                    <a:pt x="575" y="239"/>
                    <a:pt x="511" y="589"/>
                  </a:cubicBezTo>
                  <a:lnTo>
                    <a:pt x="256" y="2001"/>
                  </a:lnTo>
                  <a:lnTo>
                    <a:pt x="122" y="2341"/>
                  </a:lnTo>
                  <a:cubicBezTo>
                    <a:pt x="0" y="2658"/>
                    <a:pt x="195" y="2999"/>
                    <a:pt x="511" y="3059"/>
                  </a:cubicBezTo>
                  <a:cubicBezTo>
                    <a:pt x="547" y="3066"/>
                    <a:pt x="582" y="3070"/>
                    <a:pt x="617" y="3070"/>
                  </a:cubicBezTo>
                  <a:cubicBezTo>
                    <a:pt x="763" y="3070"/>
                    <a:pt x="902" y="3011"/>
                    <a:pt x="1010" y="2913"/>
                  </a:cubicBezTo>
                  <a:lnTo>
                    <a:pt x="1497" y="2402"/>
                  </a:lnTo>
                  <a:cubicBezTo>
                    <a:pt x="1570" y="2329"/>
                    <a:pt x="1619" y="2244"/>
                    <a:pt x="1643" y="2147"/>
                  </a:cubicBezTo>
                  <a:lnTo>
                    <a:pt x="1911" y="869"/>
                  </a:lnTo>
                  <a:cubicBezTo>
                    <a:pt x="1984" y="479"/>
                    <a:pt x="1740" y="102"/>
                    <a:pt x="1363" y="17"/>
                  </a:cubicBezTo>
                  <a:cubicBezTo>
                    <a:pt x="1311" y="6"/>
                    <a:pt x="1259" y="1"/>
                    <a:pt x="1209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30;p64">
              <a:extLst>
                <a:ext uri="{FF2B5EF4-FFF2-40B4-BE49-F238E27FC236}">
                  <a16:creationId xmlns:a16="http://schemas.microsoft.com/office/drawing/2014/main" id="{D201DABC-EEB9-C2E0-BC90-7811DE9A5CCA}"/>
                </a:ext>
              </a:extLst>
            </p:cNvPr>
            <p:cNvSpPr/>
            <p:nvPr/>
          </p:nvSpPr>
          <p:spPr>
            <a:xfrm>
              <a:off x="-2136275" y="2801575"/>
              <a:ext cx="49325" cy="76650"/>
            </a:xfrm>
            <a:custGeom>
              <a:avLst/>
              <a:gdLst/>
              <a:ahLst/>
              <a:cxnLst/>
              <a:rect l="l" t="t" r="r" b="b"/>
              <a:pathLst>
                <a:path w="1973" h="3066" extrusionOk="0">
                  <a:moveTo>
                    <a:pt x="1197" y="1"/>
                  </a:moveTo>
                  <a:cubicBezTo>
                    <a:pt x="857" y="1"/>
                    <a:pt x="563" y="239"/>
                    <a:pt x="500" y="589"/>
                  </a:cubicBezTo>
                  <a:lnTo>
                    <a:pt x="232" y="1988"/>
                  </a:lnTo>
                  <a:lnTo>
                    <a:pt x="110" y="2341"/>
                  </a:lnTo>
                  <a:cubicBezTo>
                    <a:pt x="1" y="2646"/>
                    <a:pt x="183" y="2986"/>
                    <a:pt x="500" y="3059"/>
                  </a:cubicBezTo>
                  <a:cubicBezTo>
                    <a:pt x="530" y="3063"/>
                    <a:pt x="560" y="3065"/>
                    <a:pt x="589" y="3065"/>
                  </a:cubicBezTo>
                  <a:cubicBezTo>
                    <a:pt x="741" y="3065"/>
                    <a:pt x="885" y="3013"/>
                    <a:pt x="987" y="2901"/>
                  </a:cubicBezTo>
                  <a:lnTo>
                    <a:pt x="1485" y="2402"/>
                  </a:lnTo>
                  <a:cubicBezTo>
                    <a:pt x="1558" y="2329"/>
                    <a:pt x="1607" y="2232"/>
                    <a:pt x="1632" y="2135"/>
                  </a:cubicBezTo>
                  <a:lnTo>
                    <a:pt x="1899" y="857"/>
                  </a:lnTo>
                  <a:cubicBezTo>
                    <a:pt x="1972" y="479"/>
                    <a:pt x="1729" y="102"/>
                    <a:pt x="1352" y="17"/>
                  </a:cubicBezTo>
                  <a:cubicBezTo>
                    <a:pt x="1299" y="6"/>
                    <a:pt x="1248" y="1"/>
                    <a:pt x="1197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31;p64">
              <a:extLst>
                <a:ext uri="{FF2B5EF4-FFF2-40B4-BE49-F238E27FC236}">
                  <a16:creationId xmlns:a16="http://schemas.microsoft.com/office/drawing/2014/main" id="{CD5A7995-56F8-877A-27A7-5CDA94C77552}"/>
                </a:ext>
              </a:extLst>
            </p:cNvPr>
            <p:cNvSpPr/>
            <p:nvPr/>
          </p:nvSpPr>
          <p:spPr>
            <a:xfrm>
              <a:off x="-2167600" y="2791775"/>
              <a:ext cx="53250" cy="82300"/>
            </a:xfrm>
            <a:custGeom>
              <a:avLst/>
              <a:gdLst/>
              <a:ahLst/>
              <a:cxnLst/>
              <a:rect l="l" t="t" r="r" b="b"/>
              <a:pathLst>
                <a:path w="2130" h="3292" extrusionOk="0">
                  <a:moveTo>
                    <a:pt x="1282" y="0"/>
                  </a:moveTo>
                  <a:cubicBezTo>
                    <a:pt x="929" y="0"/>
                    <a:pt x="609" y="259"/>
                    <a:pt x="536" y="628"/>
                  </a:cubicBezTo>
                  <a:lnTo>
                    <a:pt x="268" y="2149"/>
                  </a:lnTo>
                  <a:lnTo>
                    <a:pt x="122" y="2527"/>
                  </a:lnTo>
                  <a:cubicBezTo>
                    <a:pt x="0" y="2855"/>
                    <a:pt x="207" y="3208"/>
                    <a:pt x="548" y="3281"/>
                  </a:cubicBezTo>
                  <a:cubicBezTo>
                    <a:pt x="585" y="3288"/>
                    <a:pt x="623" y="3291"/>
                    <a:pt x="660" y="3291"/>
                  </a:cubicBezTo>
                  <a:cubicBezTo>
                    <a:pt x="815" y="3291"/>
                    <a:pt x="963" y="3231"/>
                    <a:pt x="1071" y="3123"/>
                  </a:cubicBezTo>
                  <a:lnTo>
                    <a:pt x="1594" y="2587"/>
                  </a:lnTo>
                  <a:cubicBezTo>
                    <a:pt x="1668" y="2502"/>
                    <a:pt x="1728" y="2405"/>
                    <a:pt x="1753" y="2295"/>
                  </a:cubicBezTo>
                  <a:lnTo>
                    <a:pt x="2033" y="932"/>
                  </a:lnTo>
                  <a:cubicBezTo>
                    <a:pt x="2130" y="518"/>
                    <a:pt x="1862" y="105"/>
                    <a:pt x="1448" y="20"/>
                  </a:cubicBezTo>
                  <a:cubicBezTo>
                    <a:pt x="1393" y="6"/>
                    <a:pt x="1337" y="0"/>
                    <a:pt x="1282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2;p64">
              <a:extLst>
                <a:ext uri="{FF2B5EF4-FFF2-40B4-BE49-F238E27FC236}">
                  <a16:creationId xmlns:a16="http://schemas.microsoft.com/office/drawing/2014/main" id="{01BE6F89-621A-2F23-4A4B-179177DBF7E9}"/>
                </a:ext>
              </a:extLst>
            </p:cNvPr>
            <p:cNvSpPr/>
            <p:nvPr/>
          </p:nvSpPr>
          <p:spPr>
            <a:xfrm>
              <a:off x="-2193775" y="2787200"/>
              <a:ext cx="49000" cy="90675"/>
            </a:xfrm>
            <a:custGeom>
              <a:avLst/>
              <a:gdLst/>
              <a:ahLst/>
              <a:cxnLst/>
              <a:rect l="l" t="t" r="r" b="b"/>
              <a:pathLst>
                <a:path w="1960" h="3627" extrusionOk="0">
                  <a:moveTo>
                    <a:pt x="1110" y="1"/>
                  </a:moveTo>
                  <a:cubicBezTo>
                    <a:pt x="691" y="1"/>
                    <a:pt x="325" y="324"/>
                    <a:pt x="281" y="750"/>
                  </a:cubicBezTo>
                  <a:lnTo>
                    <a:pt x="183" y="1821"/>
                  </a:lnTo>
                  <a:lnTo>
                    <a:pt x="134" y="2417"/>
                  </a:lnTo>
                  <a:lnTo>
                    <a:pt x="25" y="2831"/>
                  </a:lnTo>
                  <a:cubicBezTo>
                    <a:pt x="13" y="2880"/>
                    <a:pt x="1" y="2941"/>
                    <a:pt x="1" y="3002"/>
                  </a:cubicBezTo>
                  <a:cubicBezTo>
                    <a:pt x="1" y="3318"/>
                    <a:pt x="244" y="3586"/>
                    <a:pt x="560" y="3622"/>
                  </a:cubicBezTo>
                  <a:cubicBezTo>
                    <a:pt x="585" y="3625"/>
                    <a:pt x="610" y="3626"/>
                    <a:pt x="634" y="3626"/>
                  </a:cubicBezTo>
                  <a:cubicBezTo>
                    <a:pt x="825" y="3626"/>
                    <a:pt x="1001" y="3542"/>
                    <a:pt x="1120" y="3391"/>
                  </a:cubicBezTo>
                  <a:lnTo>
                    <a:pt x="1644" y="2758"/>
                  </a:lnTo>
                  <a:cubicBezTo>
                    <a:pt x="1717" y="2661"/>
                    <a:pt x="1765" y="2551"/>
                    <a:pt x="1777" y="2442"/>
                  </a:cubicBezTo>
                  <a:lnTo>
                    <a:pt x="1887" y="1456"/>
                  </a:lnTo>
                  <a:lnTo>
                    <a:pt x="1960" y="921"/>
                  </a:lnTo>
                  <a:lnTo>
                    <a:pt x="1960" y="823"/>
                  </a:lnTo>
                  <a:cubicBezTo>
                    <a:pt x="1948" y="409"/>
                    <a:pt x="1631" y="56"/>
                    <a:pt x="1218" y="8"/>
                  </a:cubicBezTo>
                  <a:cubicBezTo>
                    <a:pt x="1182" y="3"/>
                    <a:pt x="1146" y="1"/>
                    <a:pt x="1110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3;p64">
              <a:extLst>
                <a:ext uri="{FF2B5EF4-FFF2-40B4-BE49-F238E27FC236}">
                  <a16:creationId xmlns:a16="http://schemas.microsoft.com/office/drawing/2014/main" id="{63525A2C-59A0-5916-37D4-52CBD8DDE2F6}"/>
                </a:ext>
              </a:extLst>
            </p:cNvPr>
            <p:cNvSpPr/>
            <p:nvPr/>
          </p:nvSpPr>
          <p:spPr>
            <a:xfrm>
              <a:off x="-2193775" y="2823600"/>
              <a:ext cx="47175" cy="54275"/>
            </a:xfrm>
            <a:custGeom>
              <a:avLst/>
              <a:gdLst/>
              <a:ahLst/>
              <a:cxnLst/>
              <a:rect l="l" t="t" r="r" b="b"/>
              <a:pathLst>
                <a:path w="1887" h="2171" extrusionOk="0">
                  <a:moveTo>
                    <a:pt x="1887" y="0"/>
                  </a:moveTo>
                  <a:lnTo>
                    <a:pt x="183" y="365"/>
                  </a:lnTo>
                  <a:lnTo>
                    <a:pt x="134" y="961"/>
                  </a:lnTo>
                  <a:lnTo>
                    <a:pt x="25" y="1375"/>
                  </a:lnTo>
                  <a:cubicBezTo>
                    <a:pt x="13" y="1424"/>
                    <a:pt x="1" y="1485"/>
                    <a:pt x="1" y="1546"/>
                  </a:cubicBezTo>
                  <a:cubicBezTo>
                    <a:pt x="1" y="1862"/>
                    <a:pt x="244" y="2130"/>
                    <a:pt x="560" y="2166"/>
                  </a:cubicBezTo>
                  <a:cubicBezTo>
                    <a:pt x="584" y="2169"/>
                    <a:pt x="607" y="2170"/>
                    <a:pt x="630" y="2170"/>
                  </a:cubicBezTo>
                  <a:cubicBezTo>
                    <a:pt x="813" y="2170"/>
                    <a:pt x="989" y="2086"/>
                    <a:pt x="1108" y="1935"/>
                  </a:cubicBezTo>
                  <a:lnTo>
                    <a:pt x="1631" y="1302"/>
                  </a:lnTo>
                  <a:cubicBezTo>
                    <a:pt x="1704" y="1217"/>
                    <a:pt x="1753" y="1095"/>
                    <a:pt x="1765" y="986"/>
                  </a:cubicBezTo>
                  <a:lnTo>
                    <a:pt x="188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34;p64">
              <a:extLst>
                <a:ext uri="{FF2B5EF4-FFF2-40B4-BE49-F238E27FC236}">
                  <a16:creationId xmlns:a16="http://schemas.microsoft.com/office/drawing/2014/main" id="{0BF563EB-DAB3-3ACA-2C3B-D9430D5B672E}"/>
                </a:ext>
              </a:extLst>
            </p:cNvPr>
            <p:cNvSpPr/>
            <p:nvPr/>
          </p:nvSpPr>
          <p:spPr>
            <a:xfrm>
              <a:off x="-2246400" y="2807400"/>
              <a:ext cx="98600" cy="123300"/>
            </a:xfrm>
            <a:custGeom>
              <a:avLst/>
              <a:gdLst/>
              <a:ahLst/>
              <a:cxnLst/>
              <a:rect l="l" t="t" r="r" b="b"/>
              <a:pathLst>
                <a:path w="3944" h="4932" extrusionOk="0">
                  <a:moveTo>
                    <a:pt x="1853" y="1"/>
                  </a:moveTo>
                  <a:cubicBezTo>
                    <a:pt x="1749" y="1"/>
                    <a:pt x="1655" y="37"/>
                    <a:pt x="1570" y="100"/>
                  </a:cubicBezTo>
                  <a:lnTo>
                    <a:pt x="390" y="1171"/>
                  </a:lnTo>
                  <a:cubicBezTo>
                    <a:pt x="85" y="1451"/>
                    <a:pt x="0" y="1889"/>
                    <a:pt x="183" y="2267"/>
                  </a:cubicBezTo>
                  <a:lnTo>
                    <a:pt x="1497" y="4932"/>
                  </a:lnTo>
                  <a:lnTo>
                    <a:pt x="3383" y="4348"/>
                  </a:lnTo>
                  <a:cubicBezTo>
                    <a:pt x="3469" y="3435"/>
                    <a:pt x="3043" y="2327"/>
                    <a:pt x="2519" y="1561"/>
                  </a:cubicBezTo>
                  <a:lnTo>
                    <a:pt x="2373" y="1342"/>
                  </a:lnTo>
                  <a:lnTo>
                    <a:pt x="3639" y="1050"/>
                  </a:lnTo>
                  <a:cubicBezTo>
                    <a:pt x="3822" y="1001"/>
                    <a:pt x="3943" y="843"/>
                    <a:pt x="3943" y="660"/>
                  </a:cubicBezTo>
                  <a:cubicBezTo>
                    <a:pt x="3943" y="453"/>
                    <a:pt x="3797" y="283"/>
                    <a:pt x="3603" y="259"/>
                  </a:cubicBezTo>
                  <a:lnTo>
                    <a:pt x="1899" y="3"/>
                  </a:lnTo>
                  <a:cubicBezTo>
                    <a:pt x="1883" y="1"/>
                    <a:pt x="1868" y="1"/>
                    <a:pt x="1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35;p64">
              <a:extLst>
                <a:ext uri="{FF2B5EF4-FFF2-40B4-BE49-F238E27FC236}">
                  <a16:creationId xmlns:a16="http://schemas.microsoft.com/office/drawing/2014/main" id="{ABB43491-65D6-31C0-4A46-C01FE8DCE0C2}"/>
                </a:ext>
              </a:extLst>
            </p:cNvPr>
            <p:cNvSpPr/>
            <p:nvPr/>
          </p:nvSpPr>
          <p:spPr>
            <a:xfrm>
              <a:off x="-2246400" y="2807150"/>
              <a:ext cx="98600" cy="123550"/>
            </a:xfrm>
            <a:custGeom>
              <a:avLst/>
              <a:gdLst/>
              <a:ahLst/>
              <a:cxnLst/>
              <a:rect l="l" t="t" r="r" b="b"/>
              <a:pathLst>
                <a:path w="3944" h="4942" fill="none" extrusionOk="0">
                  <a:moveTo>
                    <a:pt x="1497" y="4942"/>
                  </a:moveTo>
                  <a:lnTo>
                    <a:pt x="183" y="2277"/>
                  </a:lnTo>
                  <a:cubicBezTo>
                    <a:pt x="0" y="1899"/>
                    <a:pt x="85" y="1461"/>
                    <a:pt x="390" y="1181"/>
                  </a:cubicBezTo>
                  <a:lnTo>
                    <a:pt x="1570" y="110"/>
                  </a:lnTo>
                  <a:cubicBezTo>
                    <a:pt x="1668" y="37"/>
                    <a:pt x="1777" y="1"/>
                    <a:pt x="1899" y="13"/>
                  </a:cubicBezTo>
                  <a:lnTo>
                    <a:pt x="3603" y="269"/>
                  </a:lnTo>
                  <a:cubicBezTo>
                    <a:pt x="3797" y="293"/>
                    <a:pt x="3943" y="463"/>
                    <a:pt x="3943" y="670"/>
                  </a:cubicBezTo>
                  <a:lnTo>
                    <a:pt x="3943" y="670"/>
                  </a:lnTo>
                  <a:cubicBezTo>
                    <a:pt x="3943" y="853"/>
                    <a:pt x="3822" y="1011"/>
                    <a:pt x="3639" y="1060"/>
                  </a:cubicBezTo>
                  <a:lnTo>
                    <a:pt x="2373" y="1352"/>
                  </a:lnTo>
                  <a:lnTo>
                    <a:pt x="2519" y="1571"/>
                  </a:lnTo>
                  <a:cubicBezTo>
                    <a:pt x="3043" y="2337"/>
                    <a:pt x="3469" y="3445"/>
                    <a:pt x="3383" y="4358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36;p64">
              <a:extLst>
                <a:ext uri="{FF2B5EF4-FFF2-40B4-BE49-F238E27FC236}">
                  <a16:creationId xmlns:a16="http://schemas.microsoft.com/office/drawing/2014/main" id="{5C64B04E-C9D3-DCE8-1FE1-042F07A2B209}"/>
                </a:ext>
              </a:extLst>
            </p:cNvPr>
            <p:cNvSpPr/>
            <p:nvPr/>
          </p:nvSpPr>
          <p:spPr>
            <a:xfrm>
              <a:off x="-2537275" y="2968725"/>
              <a:ext cx="441500" cy="352950"/>
            </a:xfrm>
            <a:custGeom>
              <a:avLst/>
              <a:gdLst/>
              <a:ahLst/>
              <a:cxnLst/>
              <a:rect l="l" t="t" r="r" b="b"/>
              <a:pathLst>
                <a:path w="17660" h="14118" extrusionOk="0">
                  <a:moveTo>
                    <a:pt x="12463" y="0"/>
                  </a:moveTo>
                  <a:lnTo>
                    <a:pt x="10430" y="7180"/>
                  </a:lnTo>
                  <a:lnTo>
                    <a:pt x="1" y="5732"/>
                  </a:lnTo>
                  <a:lnTo>
                    <a:pt x="1242" y="10040"/>
                  </a:lnTo>
                  <a:lnTo>
                    <a:pt x="2435" y="14117"/>
                  </a:lnTo>
                  <a:lnTo>
                    <a:pt x="13205" y="14117"/>
                  </a:lnTo>
                  <a:cubicBezTo>
                    <a:pt x="13214" y="14117"/>
                    <a:pt x="13223" y="14117"/>
                    <a:pt x="13231" y="14117"/>
                  </a:cubicBezTo>
                  <a:cubicBezTo>
                    <a:pt x="14352" y="14117"/>
                    <a:pt x="15325" y="13342"/>
                    <a:pt x="15590" y="12243"/>
                  </a:cubicBezTo>
                  <a:cubicBezTo>
                    <a:pt x="16649" y="7764"/>
                    <a:pt x="17659" y="949"/>
                    <a:pt x="17659" y="949"/>
                  </a:cubicBezTo>
                  <a:cubicBezTo>
                    <a:pt x="15627" y="243"/>
                    <a:pt x="12463" y="0"/>
                    <a:pt x="12463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7;p64">
              <a:extLst>
                <a:ext uri="{FF2B5EF4-FFF2-40B4-BE49-F238E27FC236}">
                  <a16:creationId xmlns:a16="http://schemas.microsoft.com/office/drawing/2014/main" id="{CE073D70-91C7-A67B-4094-7B54BEBF6964}"/>
                </a:ext>
              </a:extLst>
            </p:cNvPr>
            <p:cNvSpPr/>
            <p:nvPr/>
          </p:nvSpPr>
          <p:spPr>
            <a:xfrm>
              <a:off x="-2506225" y="3206264"/>
              <a:ext cx="180125" cy="111075"/>
            </a:xfrm>
            <a:custGeom>
              <a:avLst/>
              <a:gdLst/>
              <a:ahLst/>
              <a:cxnLst/>
              <a:rect l="l" t="t" r="r" b="b"/>
              <a:pathLst>
                <a:path w="7205" h="4443" extrusionOk="0">
                  <a:moveTo>
                    <a:pt x="609" y="0"/>
                  </a:moveTo>
                  <a:lnTo>
                    <a:pt x="0" y="365"/>
                  </a:lnTo>
                  <a:lnTo>
                    <a:pt x="1193" y="4442"/>
                  </a:lnTo>
                  <a:lnTo>
                    <a:pt x="7205" y="4442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38;p64">
              <a:extLst>
                <a:ext uri="{FF2B5EF4-FFF2-40B4-BE49-F238E27FC236}">
                  <a16:creationId xmlns:a16="http://schemas.microsoft.com/office/drawing/2014/main" id="{6373AEBF-859D-4F06-86B6-1BC60557F20D}"/>
                </a:ext>
              </a:extLst>
            </p:cNvPr>
            <p:cNvSpPr/>
            <p:nvPr/>
          </p:nvSpPr>
          <p:spPr>
            <a:xfrm>
              <a:off x="-2321850" y="3145377"/>
              <a:ext cx="45350" cy="52575"/>
            </a:xfrm>
            <a:custGeom>
              <a:avLst/>
              <a:gdLst/>
              <a:ahLst/>
              <a:cxnLst/>
              <a:rect l="l" t="t" r="r" b="b"/>
              <a:pathLst>
                <a:path w="1814" h="2103" extrusionOk="0">
                  <a:moveTo>
                    <a:pt x="0" y="1"/>
                  </a:moveTo>
                  <a:lnTo>
                    <a:pt x="1035" y="1997"/>
                  </a:lnTo>
                  <a:cubicBezTo>
                    <a:pt x="1068" y="2069"/>
                    <a:pt x="1136" y="2103"/>
                    <a:pt x="1204" y="2103"/>
                  </a:cubicBezTo>
                  <a:cubicBezTo>
                    <a:pt x="1286" y="2103"/>
                    <a:pt x="1368" y="2053"/>
                    <a:pt x="1387" y="1960"/>
                  </a:cubicBezTo>
                  <a:lnTo>
                    <a:pt x="1813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39;p64">
              <a:extLst>
                <a:ext uri="{FF2B5EF4-FFF2-40B4-BE49-F238E27FC236}">
                  <a16:creationId xmlns:a16="http://schemas.microsoft.com/office/drawing/2014/main" id="{3DF120ED-0572-E844-B641-BE5CA4EEBCCB}"/>
                </a:ext>
              </a:extLst>
            </p:cNvPr>
            <p:cNvSpPr/>
            <p:nvPr/>
          </p:nvSpPr>
          <p:spPr>
            <a:xfrm>
              <a:off x="-2225725" y="3008875"/>
              <a:ext cx="115950" cy="22850"/>
            </a:xfrm>
            <a:custGeom>
              <a:avLst/>
              <a:gdLst/>
              <a:ahLst/>
              <a:cxnLst/>
              <a:rect l="l" t="t" r="r" b="b"/>
              <a:pathLst>
                <a:path w="4638" h="914" fill="none" extrusionOk="0">
                  <a:moveTo>
                    <a:pt x="1" y="0"/>
                  </a:moveTo>
                  <a:cubicBezTo>
                    <a:pt x="609" y="61"/>
                    <a:pt x="2897" y="353"/>
                    <a:pt x="4638" y="913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40;p64">
              <a:extLst>
                <a:ext uri="{FF2B5EF4-FFF2-40B4-BE49-F238E27FC236}">
                  <a16:creationId xmlns:a16="http://schemas.microsoft.com/office/drawing/2014/main" id="{A695495D-0788-2759-0607-ECFC4EDD2A84}"/>
                </a:ext>
              </a:extLst>
            </p:cNvPr>
            <p:cNvSpPr/>
            <p:nvPr/>
          </p:nvSpPr>
          <p:spPr>
            <a:xfrm>
              <a:off x="-2881675" y="3132100"/>
              <a:ext cx="591475" cy="1051500"/>
            </a:xfrm>
            <a:custGeom>
              <a:avLst/>
              <a:gdLst/>
              <a:ahLst/>
              <a:cxnLst/>
              <a:rect l="l" t="t" r="r" b="b"/>
              <a:pathLst>
                <a:path w="23659" h="42060" extrusionOk="0">
                  <a:moveTo>
                    <a:pt x="13643" y="0"/>
                  </a:moveTo>
                  <a:lnTo>
                    <a:pt x="5112" y="1242"/>
                  </a:lnTo>
                  <a:lnTo>
                    <a:pt x="0" y="42060"/>
                  </a:lnTo>
                  <a:lnTo>
                    <a:pt x="23087" y="41524"/>
                  </a:lnTo>
                  <a:lnTo>
                    <a:pt x="23659" y="38810"/>
                  </a:lnTo>
                  <a:lnTo>
                    <a:pt x="1364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41;p64">
              <a:extLst>
                <a:ext uri="{FF2B5EF4-FFF2-40B4-BE49-F238E27FC236}">
                  <a16:creationId xmlns:a16="http://schemas.microsoft.com/office/drawing/2014/main" id="{D72B2611-1797-24E5-40F0-F45EF80430CF}"/>
                </a:ext>
              </a:extLst>
            </p:cNvPr>
            <p:cNvSpPr/>
            <p:nvPr/>
          </p:nvSpPr>
          <p:spPr>
            <a:xfrm>
              <a:off x="-2463025" y="4785675"/>
              <a:ext cx="256800" cy="323450"/>
            </a:xfrm>
            <a:custGeom>
              <a:avLst/>
              <a:gdLst/>
              <a:ahLst/>
              <a:cxnLst/>
              <a:rect l="l" t="t" r="r" b="b"/>
              <a:pathLst>
                <a:path w="10272" h="12938" extrusionOk="0">
                  <a:moveTo>
                    <a:pt x="4661" y="1"/>
                  </a:moveTo>
                  <a:lnTo>
                    <a:pt x="0" y="1790"/>
                  </a:lnTo>
                  <a:lnTo>
                    <a:pt x="998" y="4394"/>
                  </a:lnTo>
                  <a:lnTo>
                    <a:pt x="2763" y="9043"/>
                  </a:lnTo>
                  <a:lnTo>
                    <a:pt x="3152" y="11051"/>
                  </a:lnTo>
                  <a:lnTo>
                    <a:pt x="3530" y="12937"/>
                  </a:lnTo>
                  <a:lnTo>
                    <a:pt x="10272" y="6487"/>
                  </a:lnTo>
                  <a:lnTo>
                    <a:pt x="10272" y="6487"/>
                  </a:lnTo>
                  <a:cubicBezTo>
                    <a:pt x="8945" y="6816"/>
                    <a:pt x="7485" y="7108"/>
                    <a:pt x="6499" y="7303"/>
                  </a:cubicBezTo>
                  <a:lnTo>
                    <a:pt x="6475" y="7303"/>
                  </a:lnTo>
                  <a:cubicBezTo>
                    <a:pt x="6406" y="7317"/>
                    <a:pt x="6337" y="7324"/>
                    <a:pt x="6270" y="7324"/>
                  </a:cubicBezTo>
                  <a:cubicBezTo>
                    <a:pt x="5756" y="7324"/>
                    <a:pt x="5311" y="6928"/>
                    <a:pt x="5258" y="6390"/>
                  </a:cubicBezTo>
                  <a:lnTo>
                    <a:pt x="4856" y="2131"/>
                  </a:lnTo>
                  <a:lnTo>
                    <a:pt x="4661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2;p64">
              <a:extLst>
                <a:ext uri="{FF2B5EF4-FFF2-40B4-BE49-F238E27FC236}">
                  <a16:creationId xmlns:a16="http://schemas.microsoft.com/office/drawing/2014/main" id="{9B2F6AAB-DB9E-E329-655A-34A158BBA715}"/>
                </a:ext>
              </a:extLst>
            </p:cNvPr>
            <p:cNvSpPr/>
            <p:nvPr/>
          </p:nvSpPr>
          <p:spPr>
            <a:xfrm>
              <a:off x="-2463025" y="4785675"/>
              <a:ext cx="256800" cy="323450"/>
            </a:xfrm>
            <a:custGeom>
              <a:avLst/>
              <a:gdLst/>
              <a:ahLst/>
              <a:cxnLst/>
              <a:rect l="l" t="t" r="r" b="b"/>
              <a:pathLst>
                <a:path w="10272" h="12938" fill="none" extrusionOk="0">
                  <a:moveTo>
                    <a:pt x="3530" y="12937"/>
                  </a:moveTo>
                  <a:lnTo>
                    <a:pt x="3152" y="11051"/>
                  </a:lnTo>
                  <a:lnTo>
                    <a:pt x="2763" y="9043"/>
                  </a:lnTo>
                  <a:lnTo>
                    <a:pt x="998" y="4394"/>
                  </a:lnTo>
                  <a:lnTo>
                    <a:pt x="0" y="1790"/>
                  </a:lnTo>
                  <a:lnTo>
                    <a:pt x="4661" y="1"/>
                  </a:lnTo>
                  <a:lnTo>
                    <a:pt x="4856" y="2131"/>
                  </a:lnTo>
                  <a:lnTo>
                    <a:pt x="5258" y="6390"/>
                  </a:lnTo>
                  <a:cubicBezTo>
                    <a:pt x="5318" y="6998"/>
                    <a:pt x="5878" y="7424"/>
                    <a:pt x="6475" y="7303"/>
                  </a:cubicBezTo>
                  <a:lnTo>
                    <a:pt x="6499" y="7303"/>
                  </a:lnTo>
                  <a:cubicBezTo>
                    <a:pt x="7485" y="7108"/>
                    <a:pt x="8945" y="6816"/>
                    <a:pt x="10272" y="6487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43;p64">
              <a:extLst>
                <a:ext uri="{FF2B5EF4-FFF2-40B4-BE49-F238E27FC236}">
                  <a16:creationId xmlns:a16="http://schemas.microsoft.com/office/drawing/2014/main" id="{BFFC375C-202A-786B-A53B-8EFB47504B95}"/>
                </a:ext>
              </a:extLst>
            </p:cNvPr>
            <p:cNvSpPr/>
            <p:nvPr/>
          </p:nvSpPr>
          <p:spPr>
            <a:xfrm>
              <a:off x="-2457567" y="4786765"/>
              <a:ext cx="107753" cy="97492"/>
            </a:xfrm>
            <a:custGeom>
              <a:avLst/>
              <a:gdLst/>
              <a:ahLst/>
              <a:cxnLst/>
              <a:rect l="l" t="t" r="r" b="b"/>
              <a:pathLst>
                <a:path w="4857" h="4395" extrusionOk="0">
                  <a:moveTo>
                    <a:pt x="4661" y="1"/>
                  </a:moveTo>
                  <a:lnTo>
                    <a:pt x="0" y="1790"/>
                  </a:lnTo>
                  <a:lnTo>
                    <a:pt x="998" y="4394"/>
                  </a:lnTo>
                  <a:lnTo>
                    <a:pt x="4856" y="2131"/>
                  </a:lnTo>
                  <a:lnTo>
                    <a:pt x="46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44;p64">
              <a:extLst>
                <a:ext uri="{FF2B5EF4-FFF2-40B4-BE49-F238E27FC236}">
                  <a16:creationId xmlns:a16="http://schemas.microsoft.com/office/drawing/2014/main" id="{23CCBD56-55BB-5274-3EE6-152AA0B7D114}"/>
                </a:ext>
              </a:extLst>
            </p:cNvPr>
            <p:cNvSpPr/>
            <p:nvPr/>
          </p:nvSpPr>
          <p:spPr>
            <a:xfrm>
              <a:off x="-2384225" y="4926000"/>
              <a:ext cx="281000" cy="203200"/>
            </a:xfrm>
            <a:custGeom>
              <a:avLst/>
              <a:gdLst/>
              <a:ahLst/>
              <a:cxnLst/>
              <a:rect l="l" t="t" r="r" b="b"/>
              <a:pathLst>
                <a:path w="11240" h="8128" extrusionOk="0">
                  <a:moveTo>
                    <a:pt x="10282" y="1"/>
                  </a:moveTo>
                  <a:cubicBezTo>
                    <a:pt x="10096" y="1"/>
                    <a:pt x="9842" y="58"/>
                    <a:pt x="9517" y="181"/>
                  </a:cubicBezTo>
                  <a:cubicBezTo>
                    <a:pt x="8093" y="716"/>
                    <a:pt x="5026" y="1361"/>
                    <a:pt x="3347" y="1690"/>
                  </a:cubicBezTo>
                  <a:cubicBezTo>
                    <a:pt x="2836" y="2712"/>
                    <a:pt x="1789" y="4404"/>
                    <a:pt x="0" y="5438"/>
                  </a:cubicBezTo>
                  <a:lnTo>
                    <a:pt x="536" y="8128"/>
                  </a:lnTo>
                  <a:cubicBezTo>
                    <a:pt x="536" y="8128"/>
                    <a:pt x="5842" y="5475"/>
                    <a:pt x="8324" y="3321"/>
                  </a:cubicBezTo>
                  <a:cubicBezTo>
                    <a:pt x="10413" y="1507"/>
                    <a:pt x="11239" y="1"/>
                    <a:pt x="10282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45;p64">
              <a:extLst>
                <a:ext uri="{FF2B5EF4-FFF2-40B4-BE49-F238E27FC236}">
                  <a16:creationId xmlns:a16="http://schemas.microsoft.com/office/drawing/2014/main" id="{6B76E684-9C15-A823-759B-F67104B3AA49}"/>
                </a:ext>
              </a:extLst>
            </p:cNvPr>
            <p:cNvSpPr/>
            <p:nvPr/>
          </p:nvSpPr>
          <p:spPr>
            <a:xfrm>
              <a:off x="-2745675" y="3615550"/>
              <a:ext cx="419575" cy="1256500"/>
            </a:xfrm>
            <a:custGeom>
              <a:avLst/>
              <a:gdLst/>
              <a:ahLst/>
              <a:cxnLst/>
              <a:rect l="l" t="t" r="r" b="b"/>
              <a:pathLst>
                <a:path w="16783" h="50260" extrusionOk="0">
                  <a:moveTo>
                    <a:pt x="9955" y="0"/>
                  </a:moveTo>
                  <a:lnTo>
                    <a:pt x="1850" y="2994"/>
                  </a:lnTo>
                  <a:lnTo>
                    <a:pt x="0" y="3676"/>
                  </a:lnTo>
                  <a:lnTo>
                    <a:pt x="365" y="8032"/>
                  </a:lnTo>
                  <a:lnTo>
                    <a:pt x="1412" y="20969"/>
                  </a:lnTo>
                  <a:lnTo>
                    <a:pt x="2300" y="31837"/>
                  </a:lnTo>
                  <a:lnTo>
                    <a:pt x="3079" y="41402"/>
                  </a:lnTo>
                  <a:lnTo>
                    <a:pt x="3797" y="50104"/>
                  </a:lnTo>
                  <a:cubicBezTo>
                    <a:pt x="4799" y="50212"/>
                    <a:pt x="5753" y="50259"/>
                    <a:pt x="6656" y="50259"/>
                  </a:cubicBezTo>
                  <a:cubicBezTo>
                    <a:pt x="12964" y="50259"/>
                    <a:pt x="16783" y="47950"/>
                    <a:pt x="16783" y="47950"/>
                  </a:cubicBezTo>
                  <a:cubicBezTo>
                    <a:pt x="16624" y="30656"/>
                    <a:pt x="12998" y="12827"/>
                    <a:pt x="11099" y="4637"/>
                  </a:cubicBezTo>
                  <a:cubicBezTo>
                    <a:pt x="10418" y="1704"/>
                    <a:pt x="9955" y="0"/>
                    <a:pt x="99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46;p64">
              <a:extLst>
                <a:ext uri="{FF2B5EF4-FFF2-40B4-BE49-F238E27FC236}">
                  <a16:creationId xmlns:a16="http://schemas.microsoft.com/office/drawing/2014/main" id="{1D11B066-E75C-9973-F2CD-073920F1B688}"/>
                </a:ext>
              </a:extLst>
            </p:cNvPr>
            <p:cNvSpPr/>
            <p:nvPr/>
          </p:nvSpPr>
          <p:spPr>
            <a:xfrm>
              <a:off x="-2708207" y="4114825"/>
              <a:ext cx="83075" cy="535800"/>
            </a:xfrm>
            <a:custGeom>
              <a:avLst/>
              <a:gdLst/>
              <a:ahLst/>
              <a:cxnLst/>
              <a:rect l="l" t="t" r="r" b="b"/>
              <a:pathLst>
                <a:path w="3323" h="21432" extrusionOk="0">
                  <a:moveTo>
                    <a:pt x="3322" y="0"/>
                  </a:moveTo>
                  <a:lnTo>
                    <a:pt x="0" y="998"/>
                  </a:lnTo>
                  <a:lnTo>
                    <a:pt x="1667" y="21431"/>
                  </a:lnTo>
                  <a:lnTo>
                    <a:pt x="33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47;p64">
              <a:extLst>
                <a:ext uri="{FF2B5EF4-FFF2-40B4-BE49-F238E27FC236}">
                  <a16:creationId xmlns:a16="http://schemas.microsoft.com/office/drawing/2014/main" id="{A47DB989-1086-6757-54A0-880182A578AA}"/>
                </a:ext>
              </a:extLst>
            </p:cNvPr>
            <p:cNvSpPr/>
            <p:nvPr/>
          </p:nvSpPr>
          <p:spPr>
            <a:xfrm>
              <a:off x="-2745675" y="3707425"/>
              <a:ext cx="419575" cy="1179600"/>
            </a:xfrm>
            <a:custGeom>
              <a:avLst/>
              <a:gdLst/>
              <a:ahLst/>
              <a:cxnLst/>
              <a:rect l="l" t="t" r="r" b="b"/>
              <a:pathLst>
                <a:path w="16783" h="47184" fill="none" extrusionOk="0">
                  <a:moveTo>
                    <a:pt x="16783" y="44275"/>
                  </a:moveTo>
                  <a:cubicBezTo>
                    <a:pt x="15639" y="44883"/>
                    <a:pt x="10698" y="47183"/>
                    <a:pt x="3785" y="46429"/>
                  </a:cubicBez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48;p64">
              <a:extLst>
                <a:ext uri="{FF2B5EF4-FFF2-40B4-BE49-F238E27FC236}">
                  <a16:creationId xmlns:a16="http://schemas.microsoft.com/office/drawing/2014/main" id="{E4D56D31-F88F-D682-5D93-1229895D332D}"/>
                </a:ext>
              </a:extLst>
            </p:cNvPr>
            <p:cNvSpPr/>
            <p:nvPr/>
          </p:nvSpPr>
          <p:spPr>
            <a:xfrm>
              <a:off x="-2655625" y="4761350"/>
              <a:ext cx="305200" cy="55400"/>
            </a:xfrm>
            <a:custGeom>
              <a:avLst/>
              <a:gdLst/>
              <a:ahLst/>
              <a:cxnLst/>
              <a:rect l="l" t="t" r="r" b="b"/>
              <a:pathLst>
                <a:path w="12208" h="2216" fill="none" extrusionOk="0">
                  <a:moveTo>
                    <a:pt x="1" y="1947"/>
                  </a:moveTo>
                  <a:cubicBezTo>
                    <a:pt x="1" y="1947"/>
                    <a:pt x="7497" y="2215"/>
                    <a:pt x="12207" y="0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49;p64">
              <a:extLst>
                <a:ext uri="{FF2B5EF4-FFF2-40B4-BE49-F238E27FC236}">
                  <a16:creationId xmlns:a16="http://schemas.microsoft.com/office/drawing/2014/main" id="{45ECC97F-60C5-DA49-E3A0-738900ABAC04}"/>
                </a:ext>
              </a:extLst>
            </p:cNvPr>
            <p:cNvSpPr/>
            <p:nvPr/>
          </p:nvSpPr>
          <p:spPr>
            <a:xfrm>
              <a:off x="-3246475" y="4772600"/>
              <a:ext cx="265950" cy="344125"/>
            </a:xfrm>
            <a:custGeom>
              <a:avLst/>
              <a:gdLst/>
              <a:ahLst/>
              <a:cxnLst/>
              <a:rect l="l" t="t" r="r" b="b"/>
              <a:pathLst>
                <a:path w="10638" h="13765" extrusionOk="0">
                  <a:moveTo>
                    <a:pt x="6183" y="0"/>
                  </a:moveTo>
                  <a:lnTo>
                    <a:pt x="5806" y="1875"/>
                  </a:lnTo>
                  <a:lnTo>
                    <a:pt x="4929" y="6280"/>
                  </a:lnTo>
                  <a:cubicBezTo>
                    <a:pt x="4829" y="6772"/>
                    <a:pt x="4398" y="7106"/>
                    <a:pt x="3922" y="7106"/>
                  </a:cubicBezTo>
                  <a:cubicBezTo>
                    <a:pt x="3821" y="7106"/>
                    <a:pt x="3718" y="7091"/>
                    <a:pt x="3615" y="7059"/>
                  </a:cubicBezTo>
                  <a:lnTo>
                    <a:pt x="3591" y="7059"/>
                  </a:lnTo>
                  <a:cubicBezTo>
                    <a:pt x="2654" y="6779"/>
                    <a:pt x="1266" y="6341"/>
                    <a:pt x="1" y="5879"/>
                  </a:cubicBezTo>
                  <a:lnTo>
                    <a:pt x="1" y="5879"/>
                  </a:lnTo>
                  <a:lnTo>
                    <a:pt x="5721" y="13765"/>
                  </a:lnTo>
                  <a:lnTo>
                    <a:pt x="6536" y="11148"/>
                  </a:lnTo>
                  <a:lnTo>
                    <a:pt x="7132" y="9177"/>
                  </a:lnTo>
                  <a:lnTo>
                    <a:pt x="9372" y="4747"/>
                  </a:lnTo>
                  <a:lnTo>
                    <a:pt x="10637" y="2264"/>
                  </a:lnTo>
                  <a:lnTo>
                    <a:pt x="61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50;p64">
              <a:extLst>
                <a:ext uri="{FF2B5EF4-FFF2-40B4-BE49-F238E27FC236}">
                  <a16:creationId xmlns:a16="http://schemas.microsoft.com/office/drawing/2014/main" id="{9CEABA90-6CF7-449F-1C98-D9FE5248AF50}"/>
                </a:ext>
              </a:extLst>
            </p:cNvPr>
            <p:cNvSpPr/>
            <p:nvPr/>
          </p:nvSpPr>
          <p:spPr>
            <a:xfrm>
              <a:off x="-3246475" y="4772600"/>
              <a:ext cx="265950" cy="344125"/>
            </a:xfrm>
            <a:custGeom>
              <a:avLst/>
              <a:gdLst/>
              <a:ahLst/>
              <a:cxnLst/>
              <a:rect l="l" t="t" r="r" b="b"/>
              <a:pathLst>
                <a:path w="10638" h="13765" fill="none" extrusionOk="0">
                  <a:moveTo>
                    <a:pt x="1" y="5879"/>
                  </a:moveTo>
                  <a:cubicBezTo>
                    <a:pt x="1266" y="6341"/>
                    <a:pt x="2654" y="6779"/>
                    <a:pt x="3591" y="7059"/>
                  </a:cubicBezTo>
                  <a:lnTo>
                    <a:pt x="3615" y="7059"/>
                  </a:lnTo>
                  <a:cubicBezTo>
                    <a:pt x="4199" y="7242"/>
                    <a:pt x="4808" y="6876"/>
                    <a:pt x="4929" y="6280"/>
                  </a:cubicBezTo>
                  <a:lnTo>
                    <a:pt x="5806" y="1875"/>
                  </a:lnTo>
                  <a:lnTo>
                    <a:pt x="6183" y="0"/>
                  </a:lnTo>
                  <a:lnTo>
                    <a:pt x="10637" y="2264"/>
                  </a:lnTo>
                  <a:lnTo>
                    <a:pt x="9372" y="4747"/>
                  </a:lnTo>
                  <a:lnTo>
                    <a:pt x="7132" y="9177"/>
                  </a:lnTo>
                  <a:lnTo>
                    <a:pt x="6536" y="11148"/>
                  </a:lnTo>
                  <a:lnTo>
                    <a:pt x="5721" y="13765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51;p64">
              <a:extLst>
                <a:ext uri="{FF2B5EF4-FFF2-40B4-BE49-F238E27FC236}">
                  <a16:creationId xmlns:a16="http://schemas.microsoft.com/office/drawing/2014/main" id="{22437E28-686D-6B03-71C1-8ED2AD6A6DEA}"/>
                </a:ext>
              </a:extLst>
            </p:cNvPr>
            <p:cNvSpPr/>
            <p:nvPr/>
          </p:nvSpPr>
          <p:spPr>
            <a:xfrm>
              <a:off x="-3089881" y="4768258"/>
              <a:ext cx="107749" cy="106095"/>
            </a:xfrm>
            <a:custGeom>
              <a:avLst/>
              <a:gdLst/>
              <a:ahLst/>
              <a:cxnLst/>
              <a:rect l="l" t="t" r="r" b="b"/>
              <a:pathLst>
                <a:path w="4821" h="4747" extrusionOk="0">
                  <a:moveTo>
                    <a:pt x="378" y="0"/>
                  </a:moveTo>
                  <a:lnTo>
                    <a:pt x="1" y="1875"/>
                  </a:lnTo>
                  <a:cubicBezTo>
                    <a:pt x="1133" y="2897"/>
                    <a:pt x="2325" y="3858"/>
                    <a:pt x="3567" y="4747"/>
                  </a:cubicBezTo>
                  <a:lnTo>
                    <a:pt x="4820" y="2252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52;p64">
              <a:extLst>
                <a:ext uri="{FF2B5EF4-FFF2-40B4-BE49-F238E27FC236}">
                  <a16:creationId xmlns:a16="http://schemas.microsoft.com/office/drawing/2014/main" id="{CED32BCB-7083-767C-1B47-66C592EDDC57}"/>
                </a:ext>
              </a:extLst>
            </p:cNvPr>
            <p:cNvSpPr/>
            <p:nvPr/>
          </p:nvSpPr>
          <p:spPr>
            <a:xfrm>
              <a:off x="-3347450" y="4888925"/>
              <a:ext cx="264075" cy="227800"/>
            </a:xfrm>
            <a:custGeom>
              <a:avLst/>
              <a:gdLst/>
              <a:ahLst/>
              <a:cxnLst/>
              <a:rect l="l" t="t" r="r" b="b"/>
              <a:pathLst>
                <a:path w="10563" h="9112" extrusionOk="0">
                  <a:moveTo>
                    <a:pt x="831" y="0"/>
                  </a:moveTo>
                  <a:cubicBezTo>
                    <a:pt x="1" y="0"/>
                    <a:pt x="687" y="1556"/>
                    <a:pt x="2506" y="3513"/>
                  </a:cubicBezTo>
                  <a:cubicBezTo>
                    <a:pt x="4758" y="5923"/>
                    <a:pt x="9760" y="9112"/>
                    <a:pt x="9760" y="9112"/>
                  </a:cubicBezTo>
                  <a:lnTo>
                    <a:pt x="10563" y="6483"/>
                  </a:lnTo>
                  <a:cubicBezTo>
                    <a:pt x="8908" y="5266"/>
                    <a:pt x="8031" y="3477"/>
                    <a:pt x="7630" y="2406"/>
                  </a:cubicBezTo>
                  <a:cubicBezTo>
                    <a:pt x="5999" y="1907"/>
                    <a:pt x="3005" y="946"/>
                    <a:pt x="1654" y="264"/>
                  </a:cubicBezTo>
                  <a:cubicBezTo>
                    <a:pt x="1296" y="84"/>
                    <a:pt x="1023" y="0"/>
                    <a:pt x="83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3;p64">
              <a:extLst>
                <a:ext uri="{FF2B5EF4-FFF2-40B4-BE49-F238E27FC236}">
                  <a16:creationId xmlns:a16="http://schemas.microsoft.com/office/drawing/2014/main" id="{FDC7168C-60BA-606E-8805-B992B77FF6F2}"/>
                </a:ext>
              </a:extLst>
            </p:cNvPr>
            <p:cNvSpPr/>
            <p:nvPr/>
          </p:nvSpPr>
          <p:spPr>
            <a:xfrm>
              <a:off x="-2627925" y="3666350"/>
              <a:ext cx="49300" cy="320400"/>
            </a:xfrm>
            <a:custGeom>
              <a:avLst/>
              <a:gdLst/>
              <a:ahLst/>
              <a:cxnLst/>
              <a:rect l="l" t="t" r="r" b="b"/>
              <a:pathLst>
                <a:path w="1972" h="12816" fill="none" extrusionOk="0">
                  <a:moveTo>
                    <a:pt x="1217" y="1"/>
                  </a:moveTo>
                  <a:lnTo>
                    <a:pt x="1886" y="9578"/>
                  </a:lnTo>
                  <a:cubicBezTo>
                    <a:pt x="1972" y="10820"/>
                    <a:pt x="1363" y="12012"/>
                    <a:pt x="292" y="12657"/>
                  </a:cubicBezTo>
                  <a:lnTo>
                    <a:pt x="0" y="12816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54;p64">
              <a:extLst>
                <a:ext uri="{FF2B5EF4-FFF2-40B4-BE49-F238E27FC236}">
                  <a16:creationId xmlns:a16="http://schemas.microsoft.com/office/drawing/2014/main" id="{454F5076-5A8C-9581-9C5E-9BD523C84CC0}"/>
                </a:ext>
              </a:extLst>
            </p:cNvPr>
            <p:cNvSpPr/>
            <p:nvPr/>
          </p:nvSpPr>
          <p:spPr>
            <a:xfrm>
              <a:off x="-3139075" y="3688575"/>
              <a:ext cx="519375" cy="1183550"/>
            </a:xfrm>
            <a:custGeom>
              <a:avLst/>
              <a:gdLst/>
              <a:ahLst/>
              <a:cxnLst/>
              <a:rect l="l" t="t" r="r" b="b"/>
              <a:pathLst>
                <a:path w="20775" h="47342" extrusionOk="0">
                  <a:moveTo>
                    <a:pt x="19972" y="0"/>
                  </a:moveTo>
                  <a:lnTo>
                    <a:pt x="17598" y="73"/>
                  </a:lnTo>
                  <a:lnTo>
                    <a:pt x="10637" y="280"/>
                  </a:lnTo>
                  <a:cubicBezTo>
                    <a:pt x="10333" y="1862"/>
                    <a:pt x="9846" y="4065"/>
                    <a:pt x="9262" y="6633"/>
                  </a:cubicBezTo>
                  <a:cubicBezTo>
                    <a:pt x="6171" y="20105"/>
                    <a:pt x="1" y="43885"/>
                    <a:pt x="1" y="43885"/>
                  </a:cubicBezTo>
                  <a:cubicBezTo>
                    <a:pt x="6037" y="46550"/>
                    <a:pt x="12816" y="47341"/>
                    <a:pt x="12816" y="47341"/>
                  </a:cubicBezTo>
                  <a:cubicBezTo>
                    <a:pt x="12816" y="47341"/>
                    <a:pt x="15797" y="37617"/>
                    <a:pt x="18036" y="28916"/>
                  </a:cubicBezTo>
                  <a:cubicBezTo>
                    <a:pt x="19266" y="24182"/>
                    <a:pt x="20264" y="19728"/>
                    <a:pt x="20446" y="17330"/>
                  </a:cubicBezTo>
                  <a:cubicBezTo>
                    <a:pt x="20775" y="13107"/>
                    <a:pt x="20507" y="7472"/>
                    <a:pt x="20276" y="3797"/>
                  </a:cubicBezTo>
                  <a:cubicBezTo>
                    <a:pt x="20118" y="1521"/>
                    <a:pt x="19972" y="0"/>
                    <a:pt x="1997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5;p64">
              <a:extLst>
                <a:ext uri="{FF2B5EF4-FFF2-40B4-BE49-F238E27FC236}">
                  <a16:creationId xmlns:a16="http://schemas.microsoft.com/office/drawing/2014/main" id="{AA03A74D-1EF8-8D3C-0CF9-0742B0B241CB}"/>
                </a:ext>
              </a:extLst>
            </p:cNvPr>
            <p:cNvSpPr/>
            <p:nvPr/>
          </p:nvSpPr>
          <p:spPr>
            <a:xfrm>
              <a:off x="-3139375" y="3688575"/>
              <a:ext cx="524550" cy="1183550"/>
            </a:xfrm>
            <a:custGeom>
              <a:avLst/>
              <a:gdLst/>
              <a:ahLst/>
              <a:cxnLst/>
              <a:rect l="l" t="t" r="r" b="b"/>
              <a:pathLst>
                <a:path w="20982" h="47342" fill="none" extrusionOk="0">
                  <a:moveTo>
                    <a:pt x="19971" y="0"/>
                  </a:moveTo>
                  <a:cubicBezTo>
                    <a:pt x="19971" y="0"/>
                    <a:pt x="20981" y="10515"/>
                    <a:pt x="20458" y="17330"/>
                  </a:cubicBezTo>
                  <a:cubicBezTo>
                    <a:pt x="19935" y="24145"/>
                    <a:pt x="12828" y="47341"/>
                    <a:pt x="12828" y="47341"/>
                  </a:cubicBezTo>
                  <a:cubicBezTo>
                    <a:pt x="12828" y="47341"/>
                    <a:pt x="5952" y="46416"/>
                    <a:pt x="0" y="43885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6;p64">
              <a:extLst>
                <a:ext uri="{FF2B5EF4-FFF2-40B4-BE49-F238E27FC236}">
                  <a16:creationId xmlns:a16="http://schemas.microsoft.com/office/drawing/2014/main" id="{27E13F5D-1E25-FE26-BB8B-802FD62564CD}"/>
                </a:ext>
              </a:extLst>
            </p:cNvPr>
            <p:cNvSpPr/>
            <p:nvPr/>
          </p:nvSpPr>
          <p:spPr>
            <a:xfrm>
              <a:off x="-3072450" y="4736700"/>
              <a:ext cx="273850" cy="67875"/>
            </a:xfrm>
            <a:custGeom>
              <a:avLst/>
              <a:gdLst/>
              <a:ahLst/>
              <a:cxnLst/>
              <a:rect l="l" t="t" r="r" b="b"/>
              <a:pathLst>
                <a:path w="10954" h="2715" fill="none" extrusionOk="0">
                  <a:moveTo>
                    <a:pt x="1" y="0"/>
                  </a:moveTo>
                  <a:cubicBezTo>
                    <a:pt x="3567" y="1217"/>
                    <a:pt x="7230" y="2130"/>
                    <a:pt x="10954" y="2714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7;p64">
              <a:extLst>
                <a:ext uri="{FF2B5EF4-FFF2-40B4-BE49-F238E27FC236}">
                  <a16:creationId xmlns:a16="http://schemas.microsoft.com/office/drawing/2014/main" id="{4FA9A691-843F-05AF-01BD-A15AD62733DC}"/>
                </a:ext>
              </a:extLst>
            </p:cNvPr>
            <p:cNvSpPr/>
            <p:nvPr/>
          </p:nvSpPr>
          <p:spPr>
            <a:xfrm>
              <a:off x="-2956525" y="3141525"/>
              <a:ext cx="531250" cy="591825"/>
            </a:xfrm>
            <a:custGeom>
              <a:avLst/>
              <a:gdLst/>
              <a:ahLst/>
              <a:cxnLst/>
              <a:rect l="l" t="t" r="r" b="b"/>
              <a:pathLst>
                <a:path w="21250" h="23673" extrusionOk="0">
                  <a:moveTo>
                    <a:pt x="15907" y="1"/>
                  </a:moveTo>
                  <a:lnTo>
                    <a:pt x="2921" y="1424"/>
                  </a:lnTo>
                  <a:lnTo>
                    <a:pt x="1" y="21480"/>
                  </a:lnTo>
                  <a:cubicBezTo>
                    <a:pt x="1" y="21480"/>
                    <a:pt x="3843" y="23673"/>
                    <a:pt x="7990" y="23673"/>
                  </a:cubicBezTo>
                  <a:cubicBezTo>
                    <a:pt x="8057" y="23673"/>
                    <a:pt x="8124" y="23672"/>
                    <a:pt x="8191" y="23671"/>
                  </a:cubicBezTo>
                  <a:cubicBezTo>
                    <a:pt x="12414" y="23586"/>
                    <a:pt x="13789" y="22856"/>
                    <a:pt x="13789" y="22856"/>
                  </a:cubicBezTo>
                  <a:cubicBezTo>
                    <a:pt x="13789" y="22856"/>
                    <a:pt x="14894" y="23150"/>
                    <a:pt x="16254" y="23150"/>
                  </a:cubicBezTo>
                  <a:cubicBezTo>
                    <a:pt x="18427" y="23150"/>
                    <a:pt x="21249" y="22399"/>
                    <a:pt x="21249" y="18499"/>
                  </a:cubicBezTo>
                  <a:cubicBezTo>
                    <a:pt x="21249" y="12170"/>
                    <a:pt x="15907" y="1"/>
                    <a:pt x="1590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8;p64">
              <a:extLst>
                <a:ext uri="{FF2B5EF4-FFF2-40B4-BE49-F238E27FC236}">
                  <a16:creationId xmlns:a16="http://schemas.microsoft.com/office/drawing/2014/main" id="{73132573-E467-B6BD-E729-BE08686FA647}"/>
                </a:ext>
              </a:extLst>
            </p:cNvPr>
            <p:cNvSpPr/>
            <p:nvPr/>
          </p:nvSpPr>
          <p:spPr>
            <a:xfrm>
              <a:off x="-3212400" y="3175000"/>
              <a:ext cx="566225" cy="1142775"/>
            </a:xfrm>
            <a:custGeom>
              <a:avLst/>
              <a:gdLst/>
              <a:ahLst/>
              <a:cxnLst/>
              <a:rect l="l" t="t" r="r" b="b"/>
              <a:pathLst>
                <a:path w="22649" h="45711" extrusionOk="0">
                  <a:moveTo>
                    <a:pt x="12499" y="0"/>
                  </a:moveTo>
                  <a:cubicBezTo>
                    <a:pt x="12499" y="0"/>
                    <a:pt x="8276" y="26957"/>
                    <a:pt x="1" y="41488"/>
                  </a:cubicBezTo>
                  <a:cubicBezTo>
                    <a:pt x="1" y="41488"/>
                    <a:pt x="6013" y="44579"/>
                    <a:pt x="12499" y="45710"/>
                  </a:cubicBezTo>
                  <a:cubicBezTo>
                    <a:pt x="12499" y="45710"/>
                    <a:pt x="22649" y="22904"/>
                    <a:pt x="19047" y="1716"/>
                  </a:cubicBezTo>
                  <a:lnTo>
                    <a:pt x="12499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59;p64">
              <a:extLst>
                <a:ext uri="{FF2B5EF4-FFF2-40B4-BE49-F238E27FC236}">
                  <a16:creationId xmlns:a16="http://schemas.microsoft.com/office/drawing/2014/main" id="{BC265F3F-F0D2-8B2E-29B7-7A755CBE2855}"/>
                </a:ext>
              </a:extLst>
            </p:cNvPr>
            <p:cNvSpPr/>
            <p:nvPr/>
          </p:nvSpPr>
          <p:spPr>
            <a:xfrm>
              <a:off x="-3174675" y="4191800"/>
              <a:ext cx="290275" cy="88550"/>
            </a:xfrm>
            <a:custGeom>
              <a:avLst/>
              <a:gdLst/>
              <a:ahLst/>
              <a:cxnLst/>
              <a:rect l="l" t="t" r="r" b="b"/>
              <a:pathLst>
                <a:path w="11611" h="3542" fill="none" extrusionOk="0">
                  <a:moveTo>
                    <a:pt x="1" y="0"/>
                  </a:moveTo>
                  <a:cubicBezTo>
                    <a:pt x="1" y="0"/>
                    <a:pt x="7145" y="2726"/>
                    <a:pt x="11611" y="3542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60;p64">
              <a:extLst>
                <a:ext uri="{FF2B5EF4-FFF2-40B4-BE49-F238E27FC236}">
                  <a16:creationId xmlns:a16="http://schemas.microsoft.com/office/drawing/2014/main" id="{76845E3A-797E-A4CF-A6CD-3ED44EF004FF}"/>
                </a:ext>
              </a:extLst>
            </p:cNvPr>
            <p:cNvSpPr/>
            <p:nvPr/>
          </p:nvSpPr>
          <p:spPr>
            <a:xfrm>
              <a:off x="-2617900" y="3124500"/>
              <a:ext cx="424150" cy="1142475"/>
            </a:xfrm>
            <a:custGeom>
              <a:avLst/>
              <a:gdLst/>
              <a:ahLst/>
              <a:cxnLst/>
              <a:rect l="l" t="t" r="r" b="b"/>
              <a:pathLst>
                <a:path w="16966" h="45699" extrusionOk="0">
                  <a:moveTo>
                    <a:pt x="3579" y="0"/>
                  </a:moveTo>
                  <a:lnTo>
                    <a:pt x="1" y="2276"/>
                  </a:lnTo>
                  <a:cubicBezTo>
                    <a:pt x="1" y="2276"/>
                    <a:pt x="10394" y="19472"/>
                    <a:pt x="9019" y="45698"/>
                  </a:cubicBezTo>
                  <a:cubicBezTo>
                    <a:pt x="9019" y="45698"/>
                    <a:pt x="13558" y="44481"/>
                    <a:pt x="16966" y="41633"/>
                  </a:cubicBezTo>
                  <a:cubicBezTo>
                    <a:pt x="16966" y="41633"/>
                    <a:pt x="14373" y="12499"/>
                    <a:pt x="3579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61;p64">
              <a:extLst>
                <a:ext uri="{FF2B5EF4-FFF2-40B4-BE49-F238E27FC236}">
                  <a16:creationId xmlns:a16="http://schemas.microsoft.com/office/drawing/2014/main" id="{4C010D64-34F2-8D41-140C-105D9A29FDAC}"/>
                </a:ext>
              </a:extLst>
            </p:cNvPr>
            <p:cNvSpPr/>
            <p:nvPr/>
          </p:nvSpPr>
          <p:spPr>
            <a:xfrm>
              <a:off x="-2390925" y="4147075"/>
              <a:ext cx="168875" cy="81250"/>
            </a:xfrm>
            <a:custGeom>
              <a:avLst/>
              <a:gdLst/>
              <a:ahLst/>
              <a:cxnLst/>
              <a:rect l="l" t="t" r="r" b="b"/>
              <a:pathLst>
                <a:path w="6755" h="3250" fill="none" extrusionOk="0">
                  <a:moveTo>
                    <a:pt x="1" y="3250"/>
                  </a:moveTo>
                  <a:cubicBezTo>
                    <a:pt x="1" y="3250"/>
                    <a:pt x="4236" y="1899"/>
                    <a:pt x="6755" y="0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62;p64">
              <a:extLst>
                <a:ext uri="{FF2B5EF4-FFF2-40B4-BE49-F238E27FC236}">
                  <a16:creationId xmlns:a16="http://schemas.microsoft.com/office/drawing/2014/main" id="{14C7F913-CD24-09AA-B408-64471EFD0120}"/>
                </a:ext>
              </a:extLst>
            </p:cNvPr>
            <p:cNvSpPr/>
            <p:nvPr/>
          </p:nvSpPr>
          <p:spPr>
            <a:xfrm>
              <a:off x="-2875600" y="3308000"/>
              <a:ext cx="204475" cy="222675"/>
            </a:xfrm>
            <a:custGeom>
              <a:avLst/>
              <a:gdLst/>
              <a:ahLst/>
              <a:cxnLst/>
              <a:rect l="l" t="t" r="r" b="b"/>
              <a:pathLst>
                <a:path w="8179" h="8907" extrusionOk="0">
                  <a:moveTo>
                    <a:pt x="4122" y="1"/>
                  </a:moveTo>
                  <a:cubicBezTo>
                    <a:pt x="3977" y="1"/>
                    <a:pt x="3844" y="103"/>
                    <a:pt x="3798" y="327"/>
                  </a:cubicBezTo>
                  <a:cubicBezTo>
                    <a:pt x="3542" y="1544"/>
                    <a:pt x="2496" y="4270"/>
                    <a:pt x="2496" y="4270"/>
                  </a:cubicBezTo>
                  <a:lnTo>
                    <a:pt x="548" y="5548"/>
                  </a:lnTo>
                  <a:lnTo>
                    <a:pt x="1" y="5913"/>
                  </a:lnTo>
                  <a:lnTo>
                    <a:pt x="2058" y="8907"/>
                  </a:lnTo>
                  <a:lnTo>
                    <a:pt x="3348" y="7909"/>
                  </a:lnTo>
                  <a:lnTo>
                    <a:pt x="3421" y="7860"/>
                  </a:lnTo>
                  <a:cubicBezTo>
                    <a:pt x="3664" y="7666"/>
                    <a:pt x="3968" y="7556"/>
                    <a:pt x="4272" y="7556"/>
                  </a:cubicBezTo>
                  <a:cubicBezTo>
                    <a:pt x="4516" y="7556"/>
                    <a:pt x="4759" y="7495"/>
                    <a:pt x="4990" y="7386"/>
                  </a:cubicBezTo>
                  <a:lnTo>
                    <a:pt x="7814" y="5925"/>
                  </a:lnTo>
                  <a:cubicBezTo>
                    <a:pt x="7936" y="5864"/>
                    <a:pt x="8021" y="5755"/>
                    <a:pt x="8045" y="5633"/>
                  </a:cubicBezTo>
                  <a:lnTo>
                    <a:pt x="8142" y="5280"/>
                  </a:lnTo>
                  <a:cubicBezTo>
                    <a:pt x="8179" y="5134"/>
                    <a:pt x="8155" y="4988"/>
                    <a:pt x="8069" y="4879"/>
                  </a:cubicBezTo>
                  <a:lnTo>
                    <a:pt x="7972" y="4757"/>
                  </a:lnTo>
                  <a:cubicBezTo>
                    <a:pt x="7887" y="4647"/>
                    <a:pt x="7850" y="4514"/>
                    <a:pt x="7887" y="4380"/>
                  </a:cubicBezTo>
                  <a:lnTo>
                    <a:pt x="7948" y="4027"/>
                  </a:lnTo>
                  <a:cubicBezTo>
                    <a:pt x="7984" y="3881"/>
                    <a:pt x="7936" y="3710"/>
                    <a:pt x="7826" y="3601"/>
                  </a:cubicBezTo>
                  <a:lnTo>
                    <a:pt x="7631" y="3430"/>
                  </a:lnTo>
                  <a:cubicBezTo>
                    <a:pt x="7534" y="3321"/>
                    <a:pt x="7473" y="3175"/>
                    <a:pt x="7497" y="3029"/>
                  </a:cubicBezTo>
                  <a:lnTo>
                    <a:pt x="7546" y="2664"/>
                  </a:lnTo>
                  <a:cubicBezTo>
                    <a:pt x="7546" y="2639"/>
                    <a:pt x="7546" y="2627"/>
                    <a:pt x="7546" y="2603"/>
                  </a:cubicBezTo>
                  <a:cubicBezTo>
                    <a:pt x="7546" y="2433"/>
                    <a:pt x="7449" y="2274"/>
                    <a:pt x="7291" y="2189"/>
                  </a:cubicBezTo>
                  <a:cubicBezTo>
                    <a:pt x="7108" y="2116"/>
                    <a:pt x="6999" y="1921"/>
                    <a:pt x="7023" y="1727"/>
                  </a:cubicBezTo>
                  <a:lnTo>
                    <a:pt x="7047" y="1520"/>
                  </a:lnTo>
                  <a:cubicBezTo>
                    <a:pt x="7059" y="1325"/>
                    <a:pt x="6962" y="1142"/>
                    <a:pt x="6792" y="1057"/>
                  </a:cubicBezTo>
                  <a:lnTo>
                    <a:pt x="6743" y="1033"/>
                  </a:lnTo>
                  <a:cubicBezTo>
                    <a:pt x="6681" y="1004"/>
                    <a:pt x="6614" y="991"/>
                    <a:pt x="6549" y="991"/>
                  </a:cubicBezTo>
                  <a:cubicBezTo>
                    <a:pt x="6448" y="991"/>
                    <a:pt x="6349" y="1023"/>
                    <a:pt x="6268" y="1082"/>
                  </a:cubicBezTo>
                  <a:lnTo>
                    <a:pt x="4990" y="2007"/>
                  </a:lnTo>
                  <a:cubicBezTo>
                    <a:pt x="4939" y="2045"/>
                    <a:pt x="4881" y="2063"/>
                    <a:pt x="4825" y="2063"/>
                  </a:cubicBezTo>
                  <a:cubicBezTo>
                    <a:pt x="4669" y="2063"/>
                    <a:pt x="4522" y="1930"/>
                    <a:pt x="4540" y="1751"/>
                  </a:cubicBezTo>
                  <a:cubicBezTo>
                    <a:pt x="4565" y="1435"/>
                    <a:pt x="4601" y="1045"/>
                    <a:pt x="4613" y="717"/>
                  </a:cubicBezTo>
                  <a:cubicBezTo>
                    <a:pt x="4621" y="266"/>
                    <a:pt x="4355" y="1"/>
                    <a:pt x="4122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63;p64">
              <a:extLst>
                <a:ext uri="{FF2B5EF4-FFF2-40B4-BE49-F238E27FC236}">
                  <a16:creationId xmlns:a16="http://schemas.microsoft.com/office/drawing/2014/main" id="{CEB6ECAC-056C-1131-4EEA-33A883316933}"/>
                </a:ext>
              </a:extLst>
            </p:cNvPr>
            <p:cNvSpPr/>
            <p:nvPr/>
          </p:nvSpPr>
          <p:spPr>
            <a:xfrm>
              <a:off x="-2875600" y="3446700"/>
              <a:ext cx="83700" cy="83975"/>
            </a:xfrm>
            <a:custGeom>
              <a:avLst/>
              <a:gdLst/>
              <a:ahLst/>
              <a:cxnLst/>
              <a:rect l="l" t="t" r="r" b="b"/>
              <a:pathLst>
                <a:path w="3348" h="3359" extrusionOk="0">
                  <a:moveTo>
                    <a:pt x="548" y="0"/>
                  </a:moveTo>
                  <a:lnTo>
                    <a:pt x="1" y="365"/>
                  </a:lnTo>
                  <a:lnTo>
                    <a:pt x="2058" y="3359"/>
                  </a:lnTo>
                  <a:lnTo>
                    <a:pt x="3348" y="2361"/>
                  </a:lnTo>
                  <a:cubicBezTo>
                    <a:pt x="2471" y="1107"/>
                    <a:pt x="1169" y="329"/>
                    <a:pt x="548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64;p64">
              <a:extLst>
                <a:ext uri="{FF2B5EF4-FFF2-40B4-BE49-F238E27FC236}">
                  <a16:creationId xmlns:a16="http://schemas.microsoft.com/office/drawing/2014/main" id="{BC0C933C-8E40-A8F5-5B1C-3D6CAD581AE2}"/>
                </a:ext>
              </a:extLst>
            </p:cNvPr>
            <p:cNvSpPr/>
            <p:nvPr/>
          </p:nvSpPr>
          <p:spPr>
            <a:xfrm>
              <a:off x="-3141475" y="3175000"/>
              <a:ext cx="355975" cy="545500"/>
            </a:xfrm>
            <a:custGeom>
              <a:avLst/>
              <a:gdLst/>
              <a:ahLst/>
              <a:cxnLst/>
              <a:rect l="l" t="t" r="r" b="b"/>
              <a:pathLst>
                <a:path w="14239" h="21820" extrusionOk="0">
                  <a:moveTo>
                    <a:pt x="9662" y="0"/>
                  </a:moveTo>
                  <a:cubicBezTo>
                    <a:pt x="9662" y="1"/>
                    <a:pt x="1168" y="9992"/>
                    <a:pt x="413" y="16101"/>
                  </a:cubicBezTo>
                  <a:cubicBezTo>
                    <a:pt x="1" y="19445"/>
                    <a:pt x="1492" y="21819"/>
                    <a:pt x="4390" y="21819"/>
                  </a:cubicBezTo>
                  <a:cubicBezTo>
                    <a:pt x="6797" y="21819"/>
                    <a:pt x="10174" y="20182"/>
                    <a:pt x="14238" y="16101"/>
                  </a:cubicBezTo>
                  <a:cubicBezTo>
                    <a:pt x="13374" y="13984"/>
                    <a:pt x="12060" y="12073"/>
                    <a:pt x="10392" y="10503"/>
                  </a:cubicBezTo>
                  <a:lnTo>
                    <a:pt x="8129" y="11586"/>
                  </a:lnTo>
                  <a:cubicBezTo>
                    <a:pt x="8129" y="11586"/>
                    <a:pt x="8287" y="10746"/>
                    <a:pt x="8518" y="9481"/>
                  </a:cubicBezTo>
                  <a:cubicBezTo>
                    <a:pt x="8993" y="6876"/>
                    <a:pt x="9699" y="2483"/>
                    <a:pt x="9662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65;p64">
              <a:extLst>
                <a:ext uri="{FF2B5EF4-FFF2-40B4-BE49-F238E27FC236}">
                  <a16:creationId xmlns:a16="http://schemas.microsoft.com/office/drawing/2014/main" id="{B0DCEB1E-1F3E-BD11-5460-E0CDE9779804}"/>
                </a:ext>
              </a:extLst>
            </p:cNvPr>
            <p:cNvSpPr/>
            <p:nvPr/>
          </p:nvSpPr>
          <p:spPr>
            <a:xfrm>
              <a:off x="-2905100" y="3088600"/>
              <a:ext cx="399800" cy="158225"/>
            </a:xfrm>
            <a:custGeom>
              <a:avLst/>
              <a:gdLst/>
              <a:ahLst/>
              <a:cxnLst/>
              <a:rect l="l" t="t" r="r" b="b"/>
              <a:pathLst>
                <a:path w="15992" h="6329" extrusionOk="0">
                  <a:moveTo>
                    <a:pt x="7558" y="0"/>
                  </a:moveTo>
                  <a:lnTo>
                    <a:pt x="1643" y="2641"/>
                  </a:lnTo>
                  <a:lnTo>
                    <a:pt x="110" y="3322"/>
                  </a:lnTo>
                  <a:cubicBezTo>
                    <a:pt x="0" y="3383"/>
                    <a:pt x="0" y="3529"/>
                    <a:pt x="110" y="3590"/>
                  </a:cubicBezTo>
                  <a:cubicBezTo>
                    <a:pt x="1290" y="4113"/>
                    <a:pt x="5769" y="5939"/>
                    <a:pt x="10053" y="6328"/>
                  </a:cubicBezTo>
                  <a:cubicBezTo>
                    <a:pt x="10053" y="6328"/>
                    <a:pt x="13813" y="3541"/>
                    <a:pt x="15943" y="937"/>
                  </a:cubicBezTo>
                  <a:cubicBezTo>
                    <a:pt x="15992" y="864"/>
                    <a:pt x="15943" y="767"/>
                    <a:pt x="15858" y="767"/>
                  </a:cubicBezTo>
                  <a:lnTo>
                    <a:pt x="14288" y="621"/>
                  </a:lnTo>
                  <a:lnTo>
                    <a:pt x="7558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66;p64">
              <a:extLst>
                <a:ext uri="{FF2B5EF4-FFF2-40B4-BE49-F238E27FC236}">
                  <a16:creationId xmlns:a16="http://schemas.microsoft.com/office/drawing/2014/main" id="{2E25972A-EF49-174E-9F0F-B6959646BA2B}"/>
                </a:ext>
              </a:extLst>
            </p:cNvPr>
            <p:cNvSpPr/>
            <p:nvPr/>
          </p:nvSpPr>
          <p:spPr>
            <a:xfrm>
              <a:off x="-2864025" y="3088600"/>
              <a:ext cx="316125" cy="115325"/>
            </a:xfrm>
            <a:custGeom>
              <a:avLst/>
              <a:gdLst/>
              <a:ahLst/>
              <a:cxnLst/>
              <a:rect l="l" t="t" r="r" b="b"/>
              <a:pathLst>
                <a:path w="12645" h="4613" extrusionOk="0">
                  <a:moveTo>
                    <a:pt x="5915" y="0"/>
                  </a:moveTo>
                  <a:lnTo>
                    <a:pt x="0" y="2641"/>
                  </a:lnTo>
                  <a:cubicBezTo>
                    <a:pt x="2020" y="3383"/>
                    <a:pt x="5075" y="4333"/>
                    <a:pt x="8032" y="4612"/>
                  </a:cubicBezTo>
                  <a:cubicBezTo>
                    <a:pt x="9651" y="3383"/>
                    <a:pt x="11197" y="2045"/>
                    <a:pt x="12645" y="621"/>
                  </a:cubicBezTo>
                  <a:lnTo>
                    <a:pt x="591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67;p64">
              <a:extLst>
                <a:ext uri="{FF2B5EF4-FFF2-40B4-BE49-F238E27FC236}">
                  <a16:creationId xmlns:a16="http://schemas.microsoft.com/office/drawing/2014/main" id="{6F746D1B-9652-3CC7-8562-07F21FCB57DB}"/>
                </a:ext>
              </a:extLst>
            </p:cNvPr>
            <p:cNvSpPr/>
            <p:nvPr/>
          </p:nvSpPr>
          <p:spPr>
            <a:xfrm>
              <a:off x="-2775800" y="3018925"/>
              <a:ext cx="139075" cy="133875"/>
            </a:xfrm>
            <a:custGeom>
              <a:avLst/>
              <a:gdLst/>
              <a:ahLst/>
              <a:cxnLst/>
              <a:rect l="l" t="t" r="r" b="b"/>
              <a:pathLst>
                <a:path w="5563" h="5355" extrusionOk="0">
                  <a:moveTo>
                    <a:pt x="1449" y="0"/>
                  </a:moveTo>
                  <a:lnTo>
                    <a:pt x="1388" y="499"/>
                  </a:lnTo>
                  <a:lnTo>
                    <a:pt x="974" y="3566"/>
                  </a:lnTo>
                  <a:cubicBezTo>
                    <a:pt x="913" y="4041"/>
                    <a:pt x="719" y="4491"/>
                    <a:pt x="414" y="4856"/>
                  </a:cubicBezTo>
                  <a:cubicBezTo>
                    <a:pt x="195" y="5111"/>
                    <a:pt x="1" y="5355"/>
                    <a:pt x="13" y="5355"/>
                  </a:cubicBezTo>
                  <a:lnTo>
                    <a:pt x="5562" y="5355"/>
                  </a:lnTo>
                  <a:cubicBezTo>
                    <a:pt x="5562" y="5355"/>
                    <a:pt x="5282" y="4929"/>
                    <a:pt x="5063" y="4600"/>
                  </a:cubicBezTo>
                  <a:cubicBezTo>
                    <a:pt x="4917" y="4369"/>
                    <a:pt x="4844" y="4101"/>
                    <a:pt x="4869" y="3834"/>
                  </a:cubicBezTo>
                  <a:lnTo>
                    <a:pt x="4917" y="3189"/>
                  </a:lnTo>
                  <a:lnTo>
                    <a:pt x="512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68;p64">
              <a:extLst>
                <a:ext uri="{FF2B5EF4-FFF2-40B4-BE49-F238E27FC236}">
                  <a16:creationId xmlns:a16="http://schemas.microsoft.com/office/drawing/2014/main" id="{E5F4B99C-C429-7D4B-1446-A4A7F4996CFD}"/>
                </a:ext>
              </a:extLst>
            </p:cNvPr>
            <p:cNvSpPr/>
            <p:nvPr/>
          </p:nvSpPr>
          <p:spPr>
            <a:xfrm>
              <a:off x="-2775800" y="3018925"/>
              <a:ext cx="139075" cy="133875"/>
            </a:xfrm>
            <a:custGeom>
              <a:avLst/>
              <a:gdLst/>
              <a:ahLst/>
              <a:cxnLst/>
              <a:rect l="l" t="t" r="r" b="b"/>
              <a:pathLst>
                <a:path w="5563" h="5355" fill="none" extrusionOk="0">
                  <a:moveTo>
                    <a:pt x="13" y="5355"/>
                  </a:moveTo>
                  <a:cubicBezTo>
                    <a:pt x="1" y="5355"/>
                    <a:pt x="195" y="5111"/>
                    <a:pt x="414" y="4856"/>
                  </a:cubicBezTo>
                  <a:cubicBezTo>
                    <a:pt x="719" y="4491"/>
                    <a:pt x="913" y="4041"/>
                    <a:pt x="974" y="3566"/>
                  </a:cubicBezTo>
                  <a:lnTo>
                    <a:pt x="1388" y="499"/>
                  </a:lnTo>
                  <a:lnTo>
                    <a:pt x="1449" y="0"/>
                  </a:lnTo>
                  <a:lnTo>
                    <a:pt x="5124" y="0"/>
                  </a:lnTo>
                  <a:lnTo>
                    <a:pt x="4917" y="3189"/>
                  </a:lnTo>
                  <a:lnTo>
                    <a:pt x="4869" y="3834"/>
                  </a:lnTo>
                  <a:cubicBezTo>
                    <a:pt x="4844" y="4101"/>
                    <a:pt x="4917" y="4369"/>
                    <a:pt x="5063" y="4600"/>
                  </a:cubicBezTo>
                  <a:cubicBezTo>
                    <a:pt x="5282" y="4929"/>
                    <a:pt x="5562" y="5355"/>
                    <a:pt x="5562" y="5355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69;p64">
              <a:extLst>
                <a:ext uri="{FF2B5EF4-FFF2-40B4-BE49-F238E27FC236}">
                  <a16:creationId xmlns:a16="http://schemas.microsoft.com/office/drawing/2014/main" id="{3A66F8F1-4519-7A64-C247-CDA00B1C844B}"/>
                </a:ext>
              </a:extLst>
            </p:cNvPr>
            <p:cNvSpPr/>
            <p:nvPr/>
          </p:nvSpPr>
          <p:spPr>
            <a:xfrm>
              <a:off x="-2864025" y="3096500"/>
              <a:ext cx="316125" cy="107125"/>
            </a:xfrm>
            <a:custGeom>
              <a:avLst/>
              <a:gdLst/>
              <a:ahLst/>
              <a:cxnLst/>
              <a:rect l="l" t="t" r="r" b="b"/>
              <a:pathLst>
                <a:path w="12645" h="4285" extrusionOk="0">
                  <a:moveTo>
                    <a:pt x="9274" y="0"/>
                  </a:moveTo>
                  <a:lnTo>
                    <a:pt x="9140" y="767"/>
                  </a:lnTo>
                  <a:cubicBezTo>
                    <a:pt x="8896" y="913"/>
                    <a:pt x="8641" y="1047"/>
                    <a:pt x="8361" y="1132"/>
                  </a:cubicBezTo>
                  <a:cubicBezTo>
                    <a:pt x="7743" y="1349"/>
                    <a:pt x="7075" y="1426"/>
                    <a:pt x="6438" y="1426"/>
                  </a:cubicBezTo>
                  <a:cubicBezTo>
                    <a:pt x="5682" y="1426"/>
                    <a:pt x="4971" y="1318"/>
                    <a:pt x="4442" y="1205"/>
                  </a:cubicBezTo>
                  <a:cubicBezTo>
                    <a:pt x="4138" y="1144"/>
                    <a:pt x="3834" y="1071"/>
                    <a:pt x="3542" y="986"/>
                  </a:cubicBezTo>
                  <a:lnTo>
                    <a:pt x="3359" y="816"/>
                  </a:lnTo>
                  <a:lnTo>
                    <a:pt x="0" y="2325"/>
                  </a:lnTo>
                  <a:cubicBezTo>
                    <a:pt x="2020" y="3067"/>
                    <a:pt x="5075" y="4017"/>
                    <a:pt x="8045" y="4284"/>
                  </a:cubicBezTo>
                  <a:cubicBezTo>
                    <a:pt x="9663" y="3067"/>
                    <a:pt x="11197" y="1729"/>
                    <a:pt x="12645" y="305"/>
                  </a:cubicBezTo>
                  <a:lnTo>
                    <a:pt x="9274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70;p64">
              <a:extLst>
                <a:ext uri="{FF2B5EF4-FFF2-40B4-BE49-F238E27FC236}">
                  <a16:creationId xmlns:a16="http://schemas.microsoft.com/office/drawing/2014/main" id="{B7A11175-3B41-837E-A40E-9AE48F02F92C}"/>
                </a:ext>
              </a:extLst>
            </p:cNvPr>
            <p:cNvSpPr/>
            <p:nvPr/>
          </p:nvSpPr>
          <p:spPr>
            <a:xfrm>
              <a:off x="-2998886" y="3415252"/>
              <a:ext cx="66350" cy="84925"/>
            </a:xfrm>
            <a:custGeom>
              <a:avLst/>
              <a:gdLst/>
              <a:ahLst/>
              <a:cxnLst/>
              <a:rect l="l" t="t" r="r" b="b"/>
              <a:pathLst>
                <a:path w="2654" h="3397" extrusionOk="0">
                  <a:moveTo>
                    <a:pt x="2653" y="1"/>
                  </a:moveTo>
                  <a:lnTo>
                    <a:pt x="0" y="3396"/>
                  </a:lnTo>
                  <a:cubicBezTo>
                    <a:pt x="706" y="2897"/>
                    <a:pt x="1461" y="2471"/>
                    <a:pt x="2252" y="2106"/>
                  </a:cubicBezTo>
                  <a:cubicBezTo>
                    <a:pt x="2252" y="2106"/>
                    <a:pt x="2422" y="1266"/>
                    <a:pt x="2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71;p64">
              <a:extLst>
                <a:ext uri="{FF2B5EF4-FFF2-40B4-BE49-F238E27FC236}">
                  <a16:creationId xmlns:a16="http://schemas.microsoft.com/office/drawing/2014/main" id="{4EB15581-CD80-A54F-EC82-44B929C8C650}"/>
                </a:ext>
              </a:extLst>
            </p:cNvPr>
            <p:cNvSpPr/>
            <p:nvPr/>
          </p:nvSpPr>
          <p:spPr>
            <a:xfrm>
              <a:off x="-3022250" y="3437550"/>
              <a:ext cx="236750" cy="281775"/>
            </a:xfrm>
            <a:custGeom>
              <a:avLst/>
              <a:gdLst/>
              <a:ahLst/>
              <a:cxnLst/>
              <a:rect l="l" t="t" r="r" b="b"/>
              <a:pathLst>
                <a:path w="9470" h="11271" fill="none" extrusionOk="0">
                  <a:moveTo>
                    <a:pt x="1" y="11270"/>
                  </a:moveTo>
                  <a:cubicBezTo>
                    <a:pt x="2301" y="10869"/>
                    <a:pt x="5964" y="9116"/>
                    <a:pt x="9469" y="5599"/>
                  </a:cubicBezTo>
                  <a:cubicBezTo>
                    <a:pt x="8605" y="3482"/>
                    <a:pt x="7291" y="1571"/>
                    <a:pt x="5623" y="1"/>
                  </a:cubicBezTo>
                  <a:lnTo>
                    <a:pt x="3360" y="1084"/>
                  </a:lnTo>
                </a:path>
              </a:pathLst>
            </a:custGeom>
            <a:noFill/>
            <a:ln w="39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72;p64">
              <a:extLst>
                <a:ext uri="{FF2B5EF4-FFF2-40B4-BE49-F238E27FC236}">
                  <a16:creationId xmlns:a16="http://schemas.microsoft.com/office/drawing/2014/main" id="{5A16E985-618F-5D34-B589-2A10FD42C6DC}"/>
                </a:ext>
              </a:extLst>
            </p:cNvPr>
            <p:cNvSpPr/>
            <p:nvPr/>
          </p:nvSpPr>
          <p:spPr>
            <a:xfrm>
              <a:off x="-3043850" y="3464650"/>
              <a:ext cx="194750" cy="139350"/>
            </a:xfrm>
            <a:custGeom>
              <a:avLst/>
              <a:gdLst/>
              <a:ahLst/>
              <a:cxnLst/>
              <a:rect l="l" t="t" r="r" b="b"/>
              <a:pathLst>
                <a:path w="7790" h="5574" fill="none" extrusionOk="0">
                  <a:moveTo>
                    <a:pt x="7790" y="5574"/>
                  </a:moveTo>
                  <a:cubicBezTo>
                    <a:pt x="6901" y="2848"/>
                    <a:pt x="4224" y="0"/>
                    <a:pt x="4224" y="0"/>
                  </a:cubicBezTo>
                  <a:cubicBezTo>
                    <a:pt x="3433" y="365"/>
                    <a:pt x="2678" y="791"/>
                    <a:pt x="1960" y="1290"/>
                  </a:cubicBezTo>
                  <a:cubicBezTo>
                    <a:pt x="1242" y="1752"/>
                    <a:pt x="597" y="2300"/>
                    <a:pt x="1" y="2921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73;p64">
              <a:extLst>
                <a:ext uri="{FF2B5EF4-FFF2-40B4-BE49-F238E27FC236}">
                  <a16:creationId xmlns:a16="http://schemas.microsoft.com/office/drawing/2014/main" id="{67D5DDEE-DABB-5CD9-F88E-FFA7962E7305}"/>
                </a:ext>
              </a:extLst>
            </p:cNvPr>
            <p:cNvSpPr/>
            <p:nvPr/>
          </p:nvSpPr>
          <p:spPr>
            <a:xfrm>
              <a:off x="-2785525" y="2847925"/>
              <a:ext cx="185300" cy="215825"/>
            </a:xfrm>
            <a:custGeom>
              <a:avLst/>
              <a:gdLst/>
              <a:ahLst/>
              <a:cxnLst/>
              <a:rect l="l" t="t" r="r" b="b"/>
              <a:pathLst>
                <a:path w="7412" h="8633" extrusionOk="0">
                  <a:moveTo>
                    <a:pt x="4929" y="1"/>
                  </a:moveTo>
                  <a:lnTo>
                    <a:pt x="438" y="1729"/>
                  </a:lnTo>
                  <a:lnTo>
                    <a:pt x="0" y="3944"/>
                  </a:lnTo>
                  <a:cubicBezTo>
                    <a:pt x="0" y="3944"/>
                    <a:pt x="1132" y="7412"/>
                    <a:pt x="3140" y="8361"/>
                  </a:cubicBezTo>
                  <a:cubicBezTo>
                    <a:pt x="3539" y="8547"/>
                    <a:pt x="3950" y="8633"/>
                    <a:pt x="4351" y="8633"/>
                  </a:cubicBezTo>
                  <a:cubicBezTo>
                    <a:pt x="5968" y="8633"/>
                    <a:pt x="7412" y="7245"/>
                    <a:pt x="7168" y="5489"/>
                  </a:cubicBezTo>
                  <a:cubicBezTo>
                    <a:pt x="6876" y="3299"/>
                    <a:pt x="4929" y="1"/>
                    <a:pt x="4929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74;p64">
              <a:extLst>
                <a:ext uri="{FF2B5EF4-FFF2-40B4-BE49-F238E27FC236}">
                  <a16:creationId xmlns:a16="http://schemas.microsoft.com/office/drawing/2014/main" id="{C9A289ED-20C3-C8A8-BC59-6C07F1403475}"/>
                </a:ext>
              </a:extLst>
            </p:cNvPr>
            <p:cNvSpPr/>
            <p:nvPr/>
          </p:nvSpPr>
          <p:spPr>
            <a:xfrm>
              <a:off x="-2818700" y="2814775"/>
              <a:ext cx="191400" cy="186525"/>
            </a:xfrm>
            <a:custGeom>
              <a:avLst/>
              <a:gdLst/>
              <a:ahLst/>
              <a:cxnLst/>
              <a:rect l="l" t="t" r="r" b="b"/>
              <a:pathLst>
                <a:path w="7656" h="7461" extrusionOk="0">
                  <a:moveTo>
                    <a:pt x="7120" y="0"/>
                  </a:moveTo>
                  <a:lnTo>
                    <a:pt x="1" y="3030"/>
                  </a:lnTo>
                  <a:lnTo>
                    <a:pt x="195" y="6000"/>
                  </a:lnTo>
                  <a:lnTo>
                    <a:pt x="1996" y="7460"/>
                  </a:lnTo>
                  <a:cubicBezTo>
                    <a:pt x="1996" y="7460"/>
                    <a:pt x="2994" y="6888"/>
                    <a:pt x="2629" y="5720"/>
                  </a:cubicBezTo>
                  <a:cubicBezTo>
                    <a:pt x="2532" y="5464"/>
                    <a:pt x="2641" y="5172"/>
                    <a:pt x="2885" y="5026"/>
                  </a:cubicBezTo>
                  <a:cubicBezTo>
                    <a:pt x="3189" y="4844"/>
                    <a:pt x="3542" y="4479"/>
                    <a:pt x="3627" y="3688"/>
                  </a:cubicBezTo>
                  <a:cubicBezTo>
                    <a:pt x="3652" y="3444"/>
                    <a:pt x="3846" y="3262"/>
                    <a:pt x="4090" y="3237"/>
                  </a:cubicBezTo>
                  <a:cubicBezTo>
                    <a:pt x="4528" y="3213"/>
                    <a:pt x="5185" y="3103"/>
                    <a:pt x="5562" y="2702"/>
                  </a:cubicBezTo>
                  <a:cubicBezTo>
                    <a:pt x="5647" y="2604"/>
                    <a:pt x="5769" y="2552"/>
                    <a:pt x="5893" y="2552"/>
                  </a:cubicBezTo>
                  <a:cubicBezTo>
                    <a:pt x="6001" y="2552"/>
                    <a:pt x="6110" y="2592"/>
                    <a:pt x="6195" y="2677"/>
                  </a:cubicBezTo>
                  <a:cubicBezTo>
                    <a:pt x="6572" y="3079"/>
                    <a:pt x="7108" y="3310"/>
                    <a:pt x="7655" y="3322"/>
                  </a:cubicBezTo>
                  <a:lnTo>
                    <a:pt x="7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5;p64">
              <a:extLst>
                <a:ext uri="{FF2B5EF4-FFF2-40B4-BE49-F238E27FC236}">
                  <a16:creationId xmlns:a16="http://schemas.microsoft.com/office/drawing/2014/main" id="{D23C1C01-804F-F185-C40C-40A36547D7A4}"/>
                </a:ext>
              </a:extLst>
            </p:cNvPr>
            <p:cNvSpPr/>
            <p:nvPr/>
          </p:nvSpPr>
          <p:spPr>
            <a:xfrm>
              <a:off x="-2803182" y="2985300"/>
              <a:ext cx="73700" cy="56800"/>
            </a:xfrm>
            <a:custGeom>
              <a:avLst/>
              <a:gdLst/>
              <a:ahLst/>
              <a:cxnLst/>
              <a:rect l="l" t="t" r="r" b="b"/>
              <a:pathLst>
                <a:path w="2948" h="2272" extrusionOk="0">
                  <a:moveTo>
                    <a:pt x="1306" y="0"/>
                  </a:moveTo>
                  <a:cubicBezTo>
                    <a:pt x="1046" y="0"/>
                    <a:pt x="742" y="77"/>
                    <a:pt x="477" y="347"/>
                  </a:cubicBezTo>
                  <a:cubicBezTo>
                    <a:pt x="0" y="843"/>
                    <a:pt x="673" y="2271"/>
                    <a:pt x="1858" y="2271"/>
                  </a:cubicBezTo>
                  <a:cubicBezTo>
                    <a:pt x="2187" y="2271"/>
                    <a:pt x="2554" y="2162"/>
                    <a:pt x="2947" y="1893"/>
                  </a:cubicBezTo>
                  <a:lnTo>
                    <a:pt x="1901" y="128"/>
                  </a:lnTo>
                  <a:cubicBezTo>
                    <a:pt x="1901" y="128"/>
                    <a:pt x="1641" y="0"/>
                    <a:pt x="1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76;p64">
              <a:extLst>
                <a:ext uri="{FF2B5EF4-FFF2-40B4-BE49-F238E27FC236}">
                  <a16:creationId xmlns:a16="http://schemas.microsoft.com/office/drawing/2014/main" id="{A2F2CCF7-8DBD-774C-415A-483398ECEEEC}"/>
                </a:ext>
              </a:extLst>
            </p:cNvPr>
            <p:cNvSpPr/>
            <p:nvPr/>
          </p:nvSpPr>
          <p:spPr>
            <a:xfrm>
              <a:off x="-2808650" y="2978450"/>
              <a:ext cx="77000" cy="85225"/>
            </a:xfrm>
            <a:custGeom>
              <a:avLst/>
              <a:gdLst/>
              <a:ahLst/>
              <a:cxnLst/>
              <a:rect l="l" t="t" r="r" b="b"/>
              <a:pathLst>
                <a:path w="3080" h="3409" fill="none" extrusionOk="0">
                  <a:moveTo>
                    <a:pt x="2033" y="402"/>
                  </a:moveTo>
                  <a:cubicBezTo>
                    <a:pt x="2033" y="402"/>
                    <a:pt x="1217" y="1"/>
                    <a:pt x="609" y="621"/>
                  </a:cubicBezTo>
                  <a:cubicBezTo>
                    <a:pt x="0" y="1254"/>
                    <a:pt x="1266" y="3408"/>
                    <a:pt x="3079" y="2167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" name="Рисунок 73" descr="Остроконечная шляпа со сплошной заливкой">
            <a:extLst>
              <a:ext uri="{FF2B5EF4-FFF2-40B4-BE49-F238E27FC236}">
                <a16:creationId xmlns:a16="http://schemas.microsoft.com/office/drawing/2014/main" id="{6BCE7C79-D047-2DD2-1D52-D82757793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59166">
            <a:off x="1419617" y="3002813"/>
            <a:ext cx="395456" cy="395456"/>
          </a:xfrm>
          <a:prstGeom prst="rect">
            <a:avLst/>
          </a:prstGeom>
        </p:spPr>
      </p:pic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08F86D43-DB97-2575-C46C-EBFDEAC77B02}"/>
              </a:ext>
            </a:extLst>
          </p:cNvPr>
          <p:cNvSpPr/>
          <p:nvPr/>
        </p:nvSpPr>
        <p:spPr>
          <a:xfrm>
            <a:off x="794825" y="1115531"/>
            <a:ext cx="2834640" cy="19354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EDC1FD7D-0FCA-72BC-1384-834BDB2AAE1D}"/>
              </a:ext>
            </a:extLst>
          </p:cNvPr>
          <p:cNvSpPr/>
          <p:nvPr/>
        </p:nvSpPr>
        <p:spPr>
          <a:xfrm>
            <a:off x="2874240" y="3414687"/>
            <a:ext cx="5547360" cy="11090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A76E139D-4925-CA5D-5080-AC0328C58684}"/>
              </a:ext>
            </a:extLst>
          </p:cNvPr>
          <p:cNvCxnSpPr/>
          <p:nvPr/>
        </p:nvCxnSpPr>
        <p:spPr>
          <a:xfrm>
            <a:off x="3248465" y="3050983"/>
            <a:ext cx="0" cy="373437"/>
          </a:xfrm>
          <a:prstGeom prst="line">
            <a:avLst/>
          </a:prstGeom>
          <a:ln w="28575">
            <a:solidFill>
              <a:srgbClr val="3547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>
            <a:extLst>
              <a:ext uri="{FF2B5EF4-FFF2-40B4-BE49-F238E27FC236}">
                <a16:creationId xmlns:a16="http://schemas.microsoft.com/office/drawing/2014/main" id="{D04B6486-E945-4B67-CF1A-C5D232E5A23D}"/>
              </a:ext>
            </a:extLst>
          </p:cNvPr>
          <p:cNvCxnSpPr/>
          <p:nvPr/>
        </p:nvCxnSpPr>
        <p:spPr>
          <a:xfrm>
            <a:off x="3555170" y="3050983"/>
            <a:ext cx="0" cy="373437"/>
          </a:xfrm>
          <a:prstGeom prst="line">
            <a:avLst/>
          </a:prstGeom>
          <a:ln w="28575">
            <a:solidFill>
              <a:srgbClr val="3547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716DE055-A61D-CA4A-397D-EC3F384876EF}"/>
              </a:ext>
            </a:extLst>
          </p:cNvPr>
          <p:cNvSpPr/>
          <p:nvPr/>
        </p:nvSpPr>
        <p:spPr>
          <a:xfrm>
            <a:off x="3442277" y="3296428"/>
            <a:ext cx="108938" cy="100592"/>
          </a:xfrm>
          <a:prstGeom prst="rect">
            <a:avLst/>
          </a:prstGeom>
          <a:noFill/>
          <a:ln>
            <a:solidFill>
              <a:srgbClr val="35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A9830952-6E41-2C9C-E136-C55B4544D821}"/>
              </a:ext>
            </a:extLst>
          </p:cNvPr>
          <p:cNvSpPr/>
          <p:nvPr/>
        </p:nvSpPr>
        <p:spPr>
          <a:xfrm>
            <a:off x="794898" y="3051315"/>
            <a:ext cx="445260" cy="428071"/>
          </a:xfrm>
          <a:prstGeom prst="rect">
            <a:avLst/>
          </a:prstGeom>
          <a:noFill/>
          <a:ln>
            <a:solidFill>
              <a:srgbClr val="35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42B43B5E-097A-42CB-950A-F706264FF4FA}"/>
              </a:ext>
            </a:extLst>
          </p:cNvPr>
          <p:cNvSpPr/>
          <p:nvPr/>
        </p:nvSpPr>
        <p:spPr>
          <a:xfrm>
            <a:off x="2422210" y="4096681"/>
            <a:ext cx="445260" cy="428071"/>
          </a:xfrm>
          <a:prstGeom prst="rect">
            <a:avLst/>
          </a:prstGeom>
          <a:noFill/>
          <a:ln>
            <a:solidFill>
              <a:srgbClr val="354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885CC0A6-6B44-0A30-D25F-C99244130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524" y="925640"/>
            <a:ext cx="4303801" cy="2408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606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434E6EB9-3C8E-799D-56FF-FA4AB1D497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ADA98A5-0DDF-EE6C-A092-590388DE2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34" y="635539"/>
            <a:ext cx="2321856" cy="940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EEC3B15-9CFC-C742-1FEB-7676E657D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34" y="1623457"/>
            <a:ext cx="2321856" cy="101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96EC315-289F-3875-030B-32411605E464}"/>
              </a:ext>
            </a:extLst>
          </p:cNvPr>
          <p:cNvGrpSpPr/>
          <p:nvPr/>
        </p:nvGrpSpPr>
        <p:grpSpPr>
          <a:xfrm>
            <a:off x="3518464" y="1509273"/>
            <a:ext cx="3585799" cy="2947825"/>
            <a:chOff x="3981546" y="1012872"/>
            <a:chExt cx="4293920" cy="3012245"/>
          </a:xfrm>
        </p:grpSpPr>
        <p:pic>
          <p:nvPicPr>
            <p:cNvPr id="12" name="Рисунок 11" descr="Изображение выглядит как стол&#10;&#10;Автоматически созданное описание">
              <a:extLst>
                <a:ext uri="{FF2B5EF4-FFF2-40B4-BE49-F238E27FC236}">
                  <a16:creationId xmlns:a16="http://schemas.microsoft.com/office/drawing/2014/main" id="{301818B3-157E-4B21-ABCB-E18B09E2C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1546" y="1012872"/>
              <a:ext cx="2642818" cy="3012245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D0E5B0B2-35D7-6144-FC2F-1B6681223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6613" y="1667020"/>
              <a:ext cx="3048853" cy="235809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D42C181-2890-198A-187A-E996CAD93CD2}"/>
              </a:ext>
            </a:extLst>
          </p:cNvPr>
          <p:cNvSpPr txBox="1"/>
          <p:nvPr/>
        </p:nvSpPr>
        <p:spPr>
          <a:xfrm>
            <a:off x="5660803" y="1480161"/>
            <a:ext cx="27586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5"/>
              </a:buClr>
              <a:buSzPts val="1800"/>
            </a:pPr>
            <a:r>
              <a:rPr lang="ru-RU" spc="-100" dirty="0">
                <a:solidFill>
                  <a:srgbClr val="00004D"/>
                </a:solidFill>
                <a:latin typeface="Didact Gothic"/>
              </a:rPr>
              <a:t>4) В итоге выбрали наиболее подходящую модель в </a:t>
            </a:r>
            <a:r>
              <a:rPr lang="ru-RU" spc="-100" dirty="0" err="1">
                <a:solidFill>
                  <a:srgbClr val="00004D"/>
                </a:solidFill>
                <a:latin typeface="Didact Gothic"/>
              </a:rPr>
              <a:t>соответсвии</a:t>
            </a:r>
            <a:r>
              <a:rPr lang="ru-RU" spc="-100" dirty="0">
                <a:solidFill>
                  <a:srgbClr val="00004D"/>
                </a:solidFill>
                <a:latin typeface="Didact Gothic"/>
              </a:rPr>
              <a:t> с метриками </a:t>
            </a:r>
            <a:r>
              <a:rPr lang="ru-RU" spc="-100" dirty="0" err="1">
                <a:solidFill>
                  <a:srgbClr val="00004D"/>
                </a:solidFill>
                <a:latin typeface="Didact Gothic"/>
              </a:rPr>
              <a:t>acuuracy</a:t>
            </a:r>
            <a:r>
              <a:rPr lang="ru-RU" spc="-100" dirty="0">
                <a:solidFill>
                  <a:srgbClr val="00004D"/>
                </a:solidFill>
                <a:latin typeface="Didact Gothic"/>
              </a:rPr>
              <a:t>,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FF6B17-AEEC-D27F-D116-D225FCBB5A37}"/>
              </a:ext>
            </a:extLst>
          </p:cNvPr>
          <p:cNvSpPr txBox="1"/>
          <p:nvPr/>
        </p:nvSpPr>
        <p:spPr>
          <a:xfrm>
            <a:off x="747894" y="2856660"/>
            <a:ext cx="264281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spc="-100" dirty="0">
                <a:solidFill>
                  <a:srgbClr val="00004D"/>
                </a:solidFill>
                <a:latin typeface="Didact Gothic"/>
              </a:rPr>
              <a:t>На основе анализа активности пользователей во время занятий, а также их образовательных метрик и времени, прошедшего с подписания договора построим модель, способную предсказывать вероятность его расторжения. </a:t>
            </a:r>
            <a:endParaRPr lang="ru-RU" spc="-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A27165-BF35-41EC-AFF3-6AA90CC474F0}"/>
              </a:ext>
            </a:extLst>
          </p:cNvPr>
          <p:cNvSpPr txBox="1"/>
          <p:nvPr/>
        </p:nvSpPr>
        <p:spPr>
          <a:xfrm>
            <a:off x="3616617" y="554724"/>
            <a:ext cx="4673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100" dirty="0">
                <a:solidFill>
                  <a:srgbClr val="00004D"/>
                </a:solidFill>
                <a:latin typeface="Didact Gothic"/>
              </a:rPr>
              <a:t>1-</a:t>
            </a:r>
            <a:r>
              <a:rPr lang="ru-RU" spc="-100" dirty="0">
                <a:solidFill>
                  <a:srgbClr val="00004D"/>
                </a:solidFill>
                <a:latin typeface="Didact Gothic"/>
              </a:rPr>
              <a:t>Для этого мы </a:t>
            </a:r>
            <a:r>
              <a:rPr lang="en-US" spc="-100" dirty="0">
                <a:solidFill>
                  <a:srgbClr val="00004D"/>
                </a:solidFill>
                <a:latin typeface="Didact Gothic"/>
              </a:rPr>
              <a:t>“</a:t>
            </a:r>
            <a:r>
              <a:rPr lang="ru-RU" spc="-100" dirty="0" err="1">
                <a:solidFill>
                  <a:srgbClr val="00004D"/>
                </a:solidFill>
                <a:latin typeface="Didact Gothic"/>
              </a:rPr>
              <a:t>заджойнили</a:t>
            </a:r>
            <a:r>
              <a:rPr lang="en-US" spc="-100" dirty="0">
                <a:solidFill>
                  <a:srgbClr val="00004D"/>
                </a:solidFill>
                <a:latin typeface="Didact Gothic"/>
              </a:rPr>
              <a:t>”</a:t>
            </a:r>
            <a:r>
              <a:rPr lang="ru-RU" spc="-100" dirty="0">
                <a:solidFill>
                  <a:srgbClr val="00004D"/>
                </a:solidFill>
                <a:latin typeface="Didact Gothic"/>
              </a:rPr>
              <a:t> все таблицы с данными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AB05F-AE43-65DC-2EA8-BB608FA99AE0}"/>
              </a:ext>
            </a:extLst>
          </p:cNvPr>
          <p:cNvSpPr txBox="1"/>
          <p:nvPr/>
        </p:nvSpPr>
        <p:spPr>
          <a:xfrm>
            <a:off x="3710922" y="742040"/>
            <a:ext cx="4673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100" dirty="0">
                <a:solidFill>
                  <a:srgbClr val="00004D"/>
                </a:solidFill>
                <a:latin typeface="Didact Gothic"/>
              </a:rPr>
              <a:t>2-</a:t>
            </a:r>
            <a:r>
              <a:rPr lang="ru-RU" spc="-100" dirty="0">
                <a:solidFill>
                  <a:srgbClr val="00004D"/>
                </a:solidFill>
                <a:latin typeface="Didact Gothic"/>
              </a:rPr>
              <a:t>Проанализировали соотношение классов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A4A64B-06D7-BB53-7927-7CABE621FCE7}"/>
              </a:ext>
            </a:extLst>
          </p:cNvPr>
          <p:cNvSpPr txBox="1"/>
          <p:nvPr/>
        </p:nvSpPr>
        <p:spPr>
          <a:xfrm>
            <a:off x="3786895" y="940176"/>
            <a:ext cx="4670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5"/>
              </a:buClr>
              <a:buSzPts val="1800"/>
            </a:pPr>
            <a:r>
              <a:rPr lang="en-US" sz="1400" dirty="0">
                <a:solidFill>
                  <a:srgbClr val="00004D"/>
                </a:solidFill>
                <a:latin typeface="Didact Gothic"/>
              </a:rPr>
              <a:t>3-</a:t>
            </a:r>
            <a:r>
              <a:rPr lang="ru-RU" sz="1400" spc="-100" dirty="0">
                <a:solidFill>
                  <a:srgbClr val="00004D"/>
                </a:solidFill>
                <a:latin typeface="Didact Gothic"/>
              </a:rPr>
              <a:t>Построили несколько моделей линейной регрессии, на которых</a:t>
            </a:r>
            <a:endParaRPr lang="en-US" sz="1400" spc="-100" dirty="0">
              <a:solidFill>
                <a:srgbClr val="00004D"/>
              </a:solidFill>
              <a:latin typeface="Didact Gothi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22AC78-359C-E525-50EF-4540D67E15D6}"/>
              </a:ext>
            </a:extLst>
          </p:cNvPr>
          <p:cNvSpPr txBox="1"/>
          <p:nvPr/>
        </p:nvSpPr>
        <p:spPr>
          <a:xfrm>
            <a:off x="4012562" y="1070836"/>
            <a:ext cx="4670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spc="-100" dirty="0">
                <a:solidFill>
                  <a:srgbClr val="00004D"/>
                </a:solidFill>
                <a:latin typeface="Didact Gothic"/>
              </a:rPr>
              <a:t>пытались снизить воздействия дисбалансов классов.</a:t>
            </a: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3CEC32-16E4-0BA5-1FA6-73D38EBB5D5D}"/>
              </a:ext>
            </a:extLst>
          </p:cNvPr>
          <p:cNvSpPr txBox="1"/>
          <p:nvPr/>
        </p:nvSpPr>
        <p:spPr>
          <a:xfrm>
            <a:off x="7104263" y="1917223"/>
            <a:ext cx="176549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spc="-100" dirty="0" err="1">
                <a:solidFill>
                  <a:srgbClr val="00004D"/>
                </a:solidFill>
                <a:latin typeface="Didact Gothic"/>
              </a:rPr>
              <a:t>precision</a:t>
            </a:r>
            <a:r>
              <a:rPr lang="ru-RU" sz="1400" spc="-100" dirty="0">
                <a:solidFill>
                  <a:srgbClr val="00004D"/>
                </a:solidFill>
                <a:latin typeface="Didact Gothic"/>
              </a:rPr>
              <a:t> и </a:t>
            </a:r>
            <a:r>
              <a:rPr lang="ru-RU" sz="1400" spc="-100" dirty="0" err="1">
                <a:solidFill>
                  <a:srgbClr val="00004D"/>
                </a:solidFill>
                <a:latin typeface="Didact Gothic"/>
              </a:rPr>
              <a:t>recal</a:t>
            </a:r>
            <a:r>
              <a:rPr lang="ru-RU" sz="1400" spc="-100" dirty="0">
                <a:solidFill>
                  <a:srgbClr val="00004D"/>
                </a:solidFill>
                <a:latin typeface="Didact Gothic"/>
              </a:rPr>
              <a:t> и получили предсказания</a:t>
            </a:r>
            <a:endParaRPr lang="en-US" sz="1400" spc="-100" dirty="0">
              <a:solidFill>
                <a:srgbClr val="00004D"/>
              </a:solidFill>
              <a:latin typeface="Didact Gothic"/>
            </a:endParaRPr>
          </a:p>
          <a:p>
            <a:r>
              <a:rPr lang="ru-RU" sz="1400" spc="-100" dirty="0">
                <a:solidFill>
                  <a:srgbClr val="00004D"/>
                </a:solidFill>
                <a:latin typeface="Didact Gothic"/>
              </a:rPr>
              <a:t>ухода для каждого пользователя</a:t>
            </a:r>
            <a:endParaRPr lang="ru-RU" dirty="0"/>
          </a:p>
        </p:txBody>
      </p:sp>
      <p:grpSp>
        <p:nvGrpSpPr>
          <p:cNvPr id="30" name="Google Shape;6304;p120">
            <a:extLst>
              <a:ext uri="{FF2B5EF4-FFF2-40B4-BE49-F238E27FC236}">
                <a16:creationId xmlns:a16="http://schemas.microsoft.com/office/drawing/2014/main" id="{89086104-7C98-5A98-0247-2F85D69C6B20}"/>
              </a:ext>
            </a:extLst>
          </p:cNvPr>
          <p:cNvGrpSpPr/>
          <p:nvPr/>
        </p:nvGrpSpPr>
        <p:grpSpPr>
          <a:xfrm>
            <a:off x="7164700" y="3618128"/>
            <a:ext cx="1292669" cy="728968"/>
            <a:chOff x="250225" y="836050"/>
            <a:chExt cx="7125900" cy="4018475"/>
          </a:xfrm>
        </p:grpSpPr>
        <p:sp>
          <p:nvSpPr>
            <p:cNvPr id="31" name="Google Shape;6305;p120">
              <a:extLst>
                <a:ext uri="{FF2B5EF4-FFF2-40B4-BE49-F238E27FC236}">
                  <a16:creationId xmlns:a16="http://schemas.microsoft.com/office/drawing/2014/main" id="{F0E721A2-8AEC-CE70-CD1C-650B12773F60}"/>
                </a:ext>
              </a:extLst>
            </p:cNvPr>
            <p:cNvSpPr/>
            <p:nvPr/>
          </p:nvSpPr>
          <p:spPr>
            <a:xfrm>
              <a:off x="5723625" y="1052650"/>
              <a:ext cx="36400" cy="1031425"/>
            </a:xfrm>
            <a:custGeom>
              <a:avLst/>
              <a:gdLst/>
              <a:ahLst/>
              <a:cxnLst/>
              <a:rect l="l" t="t" r="r" b="b"/>
              <a:pathLst>
                <a:path w="1456" h="41257" fill="none" extrusionOk="0">
                  <a:moveTo>
                    <a:pt x="1455" y="0"/>
                  </a:moveTo>
                  <a:cubicBezTo>
                    <a:pt x="1455" y="0"/>
                    <a:pt x="670" y="26158"/>
                    <a:pt x="1" y="41257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306;p120">
              <a:extLst>
                <a:ext uri="{FF2B5EF4-FFF2-40B4-BE49-F238E27FC236}">
                  <a16:creationId xmlns:a16="http://schemas.microsoft.com/office/drawing/2014/main" id="{2FAB4161-6711-CAF0-304A-7B4D7A070E50}"/>
                </a:ext>
              </a:extLst>
            </p:cNvPr>
            <p:cNvSpPr/>
            <p:nvPr/>
          </p:nvSpPr>
          <p:spPr>
            <a:xfrm>
              <a:off x="5620300" y="1134025"/>
              <a:ext cx="132200" cy="144325"/>
            </a:xfrm>
            <a:custGeom>
              <a:avLst/>
              <a:gdLst/>
              <a:ahLst/>
              <a:cxnLst/>
              <a:rect l="l" t="t" r="r" b="b"/>
              <a:pathLst>
                <a:path w="5288" h="5773" fill="none" extrusionOk="0">
                  <a:moveTo>
                    <a:pt x="1" y="0"/>
                  </a:moveTo>
                  <a:lnTo>
                    <a:pt x="5288" y="5772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307;p120">
              <a:extLst>
                <a:ext uri="{FF2B5EF4-FFF2-40B4-BE49-F238E27FC236}">
                  <a16:creationId xmlns:a16="http://schemas.microsoft.com/office/drawing/2014/main" id="{2E9CC260-F039-0876-B00F-DE2DBC1CE862}"/>
                </a:ext>
              </a:extLst>
            </p:cNvPr>
            <p:cNvSpPr/>
            <p:nvPr/>
          </p:nvSpPr>
          <p:spPr>
            <a:xfrm>
              <a:off x="5671100" y="898525"/>
              <a:ext cx="88925" cy="154150"/>
            </a:xfrm>
            <a:custGeom>
              <a:avLst/>
              <a:gdLst/>
              <a:ahLst/>
              <a:cxnLst/>
              <a:rect l="l" t="t" r="r" b="b"/>
              <a:pathLst>
                <a:path w="3557" h="6166" fill="none" extrusionOk="0">
                  <a:moveTo>
                    <a:pt x="3556" y="6165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308;p120">
              <a:extLst>
                <a:ext uri="{FF2B5EF4-FFF2-40B4-BE49-F238E27FC236}">
                  <a16:creationId xmlns:a16="http://schemas.microsoft.com/office/drawing/2014/main" id="{950524E5-F5F9-CFF2-40AD-11F16167EAD4}"/>
                </a:ext>
              </a:extLst>
            </p:cNvPr>
            <p:cNvSpPr/>
            <p:nvPr/>
          </p:nvSpPr>
          <p:spPr>
            <a:xfrm>
              <a:off x="5760000" y="910650"/>
              <a:ext cx="120075" cy="142025"/>
            </a:xfrm>
            <a:custGeom>
              <a:avLst/>
              <a:gdLst/>
              <a:ahLst/>
              <a:cxnLst/>
              <a:rect l="l" t="t" r="r" b="b"/>
              <a:pathLst>
                <a:path w="4803" h="5681" fill="none" extrusionOk="0">
                  <a:moveTo>
                    <a:pt x="0" y="5680"/>
                  </a:moveTo>
                  <a:lnTo>
                    <a:pt x="4802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309;p120">
              <a:extLst>
                <a:ext uri="{FF2B5EF4-FFF2-40B4-BE49-F238E27FC236}">
                  <a16:creationId xmlns:a16="http://schemas.microsoft.com/office/drawing/2014/main" id="{153C1F6C-05A6-CCEA-DE17-D232B1A07484}"/>
                </a:ext>
              </a:extLst>
            </p:cNvPr>
            <p:cNvSpPr/>
            <p:nvPr/>
          </p:nvSpPr>
          <p:spPr>
            <a:xfrm>
              <a:off x="5853500" y="886125"/>
              <a:ext cx="53125" cy="51100"/>
            </a:xfrm>
            <a:custGeom>
              <a:avLst/>
              <a:gdLst/>
              <a:ahLst/>
              <a:cxnLst/>
              <a:rect l="l" t="t" r="r" b="b"/>
              <a:pathLst>
                <a:path w="2125" h="2044" extrusionOk="0">
                  <a:moveTo>
                    <a:pt x="1111" y="1"/>
                  </a:moveTo>
                  <a:cubicBezTo>
                    <a:pt x="1065" y="1"/>
                    <a:pt x="1018" y="4"/>
                    <a:pt x="970" y="12"/>
                  </a:cubicBezTo>
                  <a:cubicBezTo>
                    <a:pt x="393" y="12"/>
                    <a:pt x="0" y="497"/>
                    <a:pt x="0" y="1074"/>
                  </a:cubicBezTo>
                  <a:cubicBezTo>
                    <a:pt x="93" y="1651"/>
                    <a:pt x="577" y="2044"/>
                    <a:pt x="1155" y="2044"/>
                  </a:cubicBezTo>
                  <a:cubicBezTo>
                    <a:pt x="1732" y="2044"/>
                    <a:pt x="2124" y="1559"/>
                    <a:pt x="2124" y="982"/>
                  </a:cubicBezTo>
                  <a:cubicBezTo>
                    <a:pt x="2039" y="452"/>
                    <a:pt x="1625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310;p120">
              <a:extLst>
                <a:ext uri="{FF2B5EF4-FFF2-40B4-BE49-F238E27FC236}">
                  <a16:creationId xmlns:a16="http://schemas.microsoft.com/office/drawing/2014/main" id="{6479E56A-1D22-6886-F439-940240EF146C}"/>
                </a:ext>
              </a:extLst>
            </p:cNvPr>
            <p:cNvSpPr/>
            <p:nvPr/>
          </p:nvSpPr>
          <p:spPr>
            <a:xfrm>
              <a:off x="5605875" y="836050"/>
              <a:ext cx="129900" cy="124850"/>
            </a:xfrm>
            <a:custGeom>
              <a:avLst/>
              <a:gdLst/>
              <a:ahLst/>
              <a:cxnLst/>
              <a:rect l="l" t="t" r="r" b="b"/>
              <a:pathLst>
                <a:path w="5196" h="4994" extrusionOk="0">
                  <a:moveTo>
                    <a:pt x="2662" y="1"/>
                  </a:moveTo>
                  <a:cubicBezTo>
                    <a:pt x="2607" y="1"/>
                    <a:pt x="2551" y="3"/>
                    <a:pt x="2494" y="6"/>
                  </a:cubicBezTo>
                  <a:cubicBezTo>
                    <a:pt x="1063" y="99"/>
                    <a:pt x="1" y="1253"/>
                    <a:pt x="93" y="2592"/>
                  </a:cubicBezTo>
                  <a:cubicBezTo>
                    <a:pt x="185" y="3954"/>
                    <a:pt x="1340" y="4993"/>
                    <a:pt x="2702" y="4993"/>
                  </a:cubicBezTo>
                  <a:cubicBezTo>
                    <a:pt x="4133" y="4901"/>
                    <a:pt x="5195" y="3747"/>
                    <a:pt x="5103" y="2315"/>
                  </a:cubicBezTo>
                  <a:cubicBezTo>
                    <a:pt x="5015" y="1009"/>
                    <a:pt x="3950" y="1"/>
                    <a:pt x="2662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311;p120">
              <a:extLst>
                <a:ext uri="{FF2B5EF4-FFF2-40B4-BE49-F238E27FC236}">
                  <a16:creationId xmlns:a16="http://schemas.microsoft.com/office/drawing/2014/main" id="{0F20A7CA-2EC0-2B0C-C1A3-9EB11BBFB3C9}"/>
                </a:ext>
              </a:extLst>
            </p:cNvPr>
            <p:cNvSpPr/>
            <p:nvPr/>
          </p:nvSpPr>
          <p:spPr>
            <a:xfrm>
              <a:off x="5572400" y="1085950"/>
              <a:ext cx="98725" cy="96750"/>
            </a:xfrm>
            <a:custGeom>
              <a:avLst/>
              <a:gdLst/>
              <a:ahLst/>
              <a:cxnLst/>
              <a:rect l="l" t="t" r="r" b="b"/>
              <a:pathLst>
                <a:path w="3949" h="3870" extrusionOk="0">
                  <a:moveTo>
                    <a:pt x="1982" y="0"/>
                  </a:moveTo>
                  <a:cubicBezTo>
                    <a:pt x="1930" y="0"/>
                    <a:pt x="1877" y="3"/>
                    <a:pt x="1825" y="7"/>
                  </a:cubicBezTo>
                  <a:cubicBezTo>
                    <a:pt x="763" y="100"/>
                    <a:pt x="1" y="977"/>
                    <a:pt x="1" y="2039"/>
                  </a:cubicBezTo>
                  <a:cubicBezTo>
                    <a:pt x="89" y="3027"/>
                    <a:pt x="866" y="3869"/>
                    <a:pt x="1856" y="3869"/>
                  </a:cubicBezTo>
                  <a:cubicBezTo>
                    <a:pt x="1907" y="3869"/>
                    <a:pt x="1958" y="3867"/>
                    <a:pt x="2009" y="3863"/>
                  </a:cubicBezTo>
                  <a:cubicBezTo>
                    <a:pt x="3071" y="3770"/>
                    <a:pt x="3949" y="2893"/>
                    <a:pt x="3833" y="1831"/>
                  </a:cubicBezTo>
                  <a:cubicBezTo>
                    <a:pt x="3833" y="822"/>
                    <a:pt x="2978" y="0"/>
                    <a:pt x="198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12;p120">
              <a:extLst>
                <a:ext uri="{FF2B5EF4-FFF2-40B4-BE49-F238E27FC236}">
                  <a16:creationId xmlns:a16="http://schemas.microsoft.com/office/drawing/2014/main" id="{AF796B7F-8BE9-EF82-B939-D92FCC432C75}"/>
                </a:ext>
              </a:extLst>
            </p:cNvPr>
            <p:cNvSpPr/>
            <p:nvPr/>
          </p:nvSpPr>
          <p:spPr>
            <a:xfrm>
              <a:off x="5317300" y="966075"/>
              <a:ext cx="303025" cy="1130125"/>
            </a:xfrm>
            <a:custGeom>
              <a:avLst/>
              <a:gdLst/>
              <a:ahLst/>
              <a:cxnLst/>
              <a:rect l="l" t="t" r="r" b="b"/>
              <a:pathLst>
                <a:path w="12121" h="45205" fill="none" extrusionOk="0">
                  <a:moveTo>
                    <a:pt x="0" y="0"/>
                  </a:moveTo>
                  <a:cubicBezTo>
                    <a:pt x="0" y="0"/>
                    <a:pt x="9535" y="24819"/>
                    <a:pt x="12121" y="45205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13;p120">
              <a:extLst>
                <a:ext uri="{FF2B5EF4-FFF2-40B4-BE49-F238E27FC236}">
                  <a16:creationId xmlns:a16="http://schemas.microsoft.com/office/drawing/2014/main" id="{9AA6DC78-B916-E430-C89A-AC377FD974FB}"/>
                </a:ext>
              </a:extLst>
            </p:cNvPr>
            <p:cNvSpPr/>
            <p:nvPr/>
          </p:nvSpPr>
          <p:spPr>
            <a:xfrm>
              <a:off x="5220900" y="1088425"/>
              <a:ext cx="166250" cy="72175"/>
            </a:xfrm>
            <a:custGeom>
              <a:avLst/>
              <a:gdLst/>
              <a:ahLst/>
              <a:cxnLst/>
              <a:rect l="l" t="t" r="r" b="b"/>
              <a:pathLst>
                <a:path w="6650" h="2887" fill="none" extrusionOk="0">
                  <a:moveTo>
                    <a:pt x="1" y="1"/>
                  </a:moveTo>
                  <a:lnTo>
                    <a:pt x="6650" y="2886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14;p120">
              <a:extLst>
                <a:ext uri="{FF2B5EF4-FFF2-40B4-BE49-F238E27FC236}">
                  <a16:creationId xmlns:a16="http://schemas.microsoft.com/office/drawing/2014/main" id="{A6B0C3B2-966E-7E7F-4E01-5A99BA227857}"/>
                </a:ext>
              </a:extLst>
            </p:cNvPr>
            <p:cNvSpPr/>
            <p:nvPr/>
          </p:nvSpPr>
          <p:spPr>
            <a:xfrm>
              <a:off x="5430425" y="994925"/>
              <a:ext cx="88900" cy="300725"/>
            </a:xfrm>
            <a:custGeom>
              <a:avLst/>
              <a:gdLst/>
              <a:ahLst/>
              <a:cxnLst/>
              <a:rect l="l" t="t" r="r" b="b"/>
              <a:pathLst>
                <a:path w="3556" h="12029" fill="none" extrusionOk="0">
                  <a:moveTo>
                    <a:pt x="0" y="12029"/>
                  </a:moveTo>
                  <a:lnTo>
                    <a:pt x="3556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15;p120">
              <a:extLst>
                <a:ext uri="{FF2B5EF4-FFF2-40B4-BE49-F238E27FC236}">
                  <a16:creationId xmlns:a16="http://schemas.microsoft.com/office/drawing/2014/main" id="{75D6D55D-3D45-FE41-C9E0-15A3E18921D3}"/>
                </a:ext>
              </a:extLst>
            </p:cNvPr>
            <p:cNvSpPr/>
            <p:nvPr/>
          </p:nvSpPr>
          <p:spPr>
            <a:xfrm>
              <a:off x="5259575" y="908350"/>
              <a:ext cx="115450" cy="115450"/>
            </a:xfrm>
            <a:custGeom>
              <a:avLst/>
              <a:gdLst/>
              <a:ahLst/>
              <a:cxnLst/>
              <a:rect l="l" t="t" r="r" b="b"/>
              <a:pathLst>
                <a:path w="4618" h="4618" extrusionOk="0">
                  <a:moveTo>
                    <a:pt x="2309" y="0"/>
                  </a:moveTo>
                  <a:cubicBezTo>
                    <a:pt x="1062" y="0"/>
                    <a:pt x="0" y="1062"/>
                    <a:pt x="0" y="2309"/>
                  </a:cubicBezTo>
                  <a:cubicBezTo>
                    <a:pt x="0" y="3648"/>
                    <a:pt x="1062" y="4618"/>
                    <a:pt x="2309" y="4618"/>
                  </a:cubicBezTo>
                  <a:cubicBezTo>
                    <a:pt x="3556" y="4618"/>
                    <a:pt x="4618" y="3648"/>
                    <a:pt x="4618" y="2309"/>
                  </a:cubicBezTo>
                  <a:cubicBezTo>
                    <a:pt x="4618" y="1062"/>
                    <a:pt x="3556" y="0"/>
                    <a:pt x="2309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316;p120">
              <a:extLst>
                <a:ext uri="{FF2B5EF4-FFF2-40B4-BE49-F238E27FC236}">
                  <a16:creationId xmlns:a16="http://schemas.microsoft.com/office/drawing/2014/main" id="{D38DCD83-4DF0-F08E-FF28-1D09E272F289}"/>
                </a:ext>
              </a:extLst>
            </p:cNvPr>
            <p:cNvSpPr/>
            <p:nvPr/>
          </p:nvSpPr>
          <p:spPr>
            <a:xfrm>
              <a:off x="5485825" y="960875"/>
              <a:ext cx="69875" cy="67550"/>
            </a:xfrm>
            <a:custGeom>
              <a:avLst/>
              <a:gdLst/>
              <a:ahLst/>
              <a:cxnLst/>
              <a:rect l="l" t="t" r="r" b="b"/>
              <a:pathLst>
                <a:path w="2795" h="2702" extrusionOk="0">
                  <a:moveTo>
                    <a:pt x="1340" y="0"/>
                  </a:moveTo>
                  <a:cubicBezTo>
                    <a:pt x="670" y="0"/>
                    <a:pt x="1" y="577"/>
                    <a:pt x="1" y="1362"/>
                  </a:cubicBezTo>
                  <a:cubicBezTo>
                    <a:pt x="1" y="2124"/>
                    <a:pt x="670" y="2701"/>
                    <a:pt x="1340" y="2701"/>
                  </a:cubicBezTo>
                  <a:cubicBezTo>
                    <a:pt x="2102" y="2701"/>
                    <a:pt x="2794" y="2124"/>
                    <a:pt x="2794" y="1362"/>
                  </a:cubicBezTo>
                  <a:cubicBezTo>
                    <a:pt x="2794" y="577"/>
                    <a:pt x="2102" y="0"/>
                    <a:pt x="134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317;p120">
              <a:extLst>
                <a:ext uri="{FF2B5EF4-FFF2-40B4-BE49-F238E27FC236}">
                  <a16:creationId xmlns:a16="http://schemas.microsoft.com/office/drawing/2014/main" id="{81E00289-3EB8-D61A-87CE-4E0640DFC92A}"/>
                </a:ext>
              </a:extLst>
            </p:cNvPr>
            <p:cNvSpPr/>
            <p:nvPr/>
          </p:nvSpPr>
          <p:spPr>
            <a:xfrm>
              <a:off x="5192050" y="1057250"/>
              <a:ext cx="57725" cy="60050"/>
            </a:xfrm>
            <a:custGeom>
              <a:avLst/>
              <a:gdLst/>
              <a:ahLst/>
              <a:cxnLst/>
              <a:rect l="l" t="t" r="r" b="b"/>
              <a:pathLst>
                <a:path w="2309" h="2402" extrusionOk="0">
                  <a:moveTo>
                    <a:pt x="1155" y="1"/>
                  </a:moveTo>
                  <a:cubicBezTo>
                    <a:pt x="485" y="1"/>
                    <a:pt x="0" y="578"/>
                    <a:pt x="0" y="1248"/>
                  </a:cubicBezTo>
                  <a:cubicBezTo>
                    <a:pt x="0" y="1917"/>
                    <a:pt x="485" y="2402"/>
                    <a:pt x="1155" y="2402"/>
                  </a:cubicBezTo>
                  <a:cubicBezTo>
                    <a:pt x="1847" y="2402"/>
                    <a:pt x="2309" y="1917"/>
                    <a:pt x="2309" y="1248"/>
                  </a:cubicBezTo>
                  <a:cubicBezTo>
                    <a:pt x="2309" y="578"/>
                    <a:pt x="1847" y="1"/>
                    <a:pt x="1155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18;p120">
              <a:extLst>
                <a:ext uri="{FF2B5EF4-FFF2-40B4-BE49-F238E27FC236}">
                  <a16:creationId xmlns:a16="http://schemas.microsoft.com/office/drawing/2014/main" id="{5774ED5C-F3B1-7184-C912-D046A7B5B684}"/>
                </a:ext>
              </a:extLst>
            </p:cNvPr>
            <p:cNvSpPr/>
            <p:nvPr/>
          </p:nvSpPr>
          <p:spPr>
            <a:xfrm>
              <a:off x="5839050" y="934900"/>
              <a:ext cx="303050" cy="1130125"/>
            </a:xfrm>
            <a:custGeom>
              <a:avLst/>
              <a:gdLst/>
              <a:ahLst/>
              <a:cxnLst/>
              <a:rect l="l" t="t" r="r" b="b"/>
              <a:pathLst>
                <a:path w="12122" h="45205" fill="none" extrusionOk="0">
                  <a:moveTo>
                    <a:pt x="12122" y="0"/>
                  </a:moveTo>
                  <a:cubicBezTo>
                    <a:pt x="12122" y="0"/>
                    <a:pt x="2610" y="24819"/>
                    <a:pt x="1" y="45205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319;p120">
              <a:extLst>
                <a:ext uri="{FF2B5EF4-FFF2-40B4-BE49-F238E27FC236}">
                  <a16:creationId xmlns:a16="http://schemas.microsoft.com/office/drawing/2014/main" id="{7A218C2E-F3E8-994D-CE37-929F8BD4DAEF}"/>
                </a:ext>
              </a:extLst>
            </p:cNvPr>
            <p:cNvSpPr/>
            <p:nvPr/>
          </p:nvSpPr>
          <p:spPr>
            <a:xfrm>
              <a:off x="6072250" y="1057250"/>
              <a:ext cx="166250" cy="72175"/>
            </a:xfrm>
            <a:custGeom>
              <a:avLst/>
              <a:gdLst/>
              <a:ahLst/>
              <a:cxnLst/>
              <a:rect l="l" t="t" r="r" b="b"/>
              <a:pathLst>
                <a:path w="6650" h="2887" fill="none" extrusionOk="0">
                  <a:moveTo>
                    <a:pt x="6649" y="1"/>
                  </a:moveTo>
                  <a:lnTo>
                    <a:pt x="0" y="2887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320;p120">
              <a:extLst>
                <a:ext uri="{FF2B5EF4-FFF2-40B4-BE49-F238E27FC236}">
                  <a16:creationId xmlns:a16="http://schemas.microsoft.com/office/drawing/2014/main" id="{D71744D1-F7ED-54E1-BB24-448B44BB2913}"/>
                </a:ext>
              </a:extLst>
            </p:cNvPr>
            <p:cNvSpPr/>
            <p:nvPr/>
          </p:nvSpPr>
          <p:spPr>
            <a:xfrm>
              <a:off x="5974125" y="1061875"/>
              <a:ext cx="54850" cy="202050"/>
            </a:xfrm>
            <a:custGeom>
              <a:avLst/>
              <a:gdLst/>
              <a:ahLst/>
              <a:cxnLst/>
              <a:rect l="l" t="t" r="r" b="b"/>
              <a:pathLst>
                <a:path w="2194" h="8082" fill="none" extrusionOk="0">
                  <a:moveTo>
                    <a:pt x="2194" y="808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321;p120">
              <a:extLst>
                <a:ext uri="{FF2B5EF4-FFF2-40B4-BE49-F238E27FC236}">
                  <a16:creationId xmlns:a16="http://schemas.microsoft.com/office/drawing/2014/main" id="{16DB06DD-6B4E-BA23-D919-3B711A14598E}"/>
                </a:ext>
              </a:extLst>
            </p:cNvPr>
            <p:cNvSpPr/>
            <p:nvPr/>
          </p:nvSpPr>
          <p:spPr>
            <a:xfrm>
              <a:off x="6084375" y="877175"/>
              <a:ext cx="115450" cy="115475"/>
            </a:xfrm>
            <a:custGeom>
              <a:avLst/>
              <a:gdLst/>
              <a:ahLst/>
              <a:cxnLst/>
              <a:rect l="l" t="t" r="r" b="b"/>
              <a:pathLst>
                <a:path w="4618" h="4619" extrusionOk="0">
                  <a:moveTo>
                    <a:pt x="2309" y="1"/>
                  </a:moveTo>
                  <a:cubicBezTo>
                    <a:pt x="1062" y="1"/>
                    <a:pt x="0" y="1040"/>
                    <a:pt x="0" y="2309"/>
                  </a:cubicBezTo>
                  <a:cubicBezTo>
                    <a:pt x="0" y="3648"/>
                    <a:pt x="1062" y="4618"/>
                    <a:pt x="2309" y="4618"/>
                  </a:cubicBezTo>
                  <a:cubicBezTo>
                    <a:pt x="3671" y="4618"/>
                    <a:pt x="4617" y="3648"/>
                    <a:pt x="4617" y="2309"/>
                  </a:cubicBezTo>
                  <a:cubicBezTo>
                    <a:pt x="4617" y="1040"/>
                    <a:pt x="3671" y="1"/>
                    <a:pt x="2309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322;p120">
              <a:extLst>
                <a:ext uri="{FF2B5EF4-FFF2-40B4-BE49-F238E27FC236}">
                  <a16:creationId xmlns:a16="http://schemas.microsoft.com/office/drawing/2014/main" id="{3A2BAA16-7CE1-4ECD-316A-6EE10396B690}"/>
                </a:ext>
              </a:extLst>
            </p:cNvPr>
            <p:cNvSpPr/>
            <p:nvPr/>
          </p:nvSpPr>
          <p:spPr>
            <a:xfrm>
              <a:off x="5940075" y="1028400"/>
              <a:ext cx="67550" cy="67550"/>
            </a:xfrm>
            <a:custGeom>
              <a:avLst/>
              <a:gdLst/>
              <a:ahLst/>
              <a:cxnLst/>
              <a:rect l="l" t="t" r="r" b="b"/>
              <a:pathLst>
                <a:path w="2702" h="2702" extrusionOk="0">
                  <a:moveTo>
                    <a:pt x="1362" y="0"/>
                  </a:moveTo>
                  <a:cubicBezTo>
                    <a:pt x="577" y="0"/>
                    <a:pt x="0" y="578"/>
                    <a:pt x="0" y="1340"/>
                  </a:cubicBezTo>
                  <a:cubicBezTo>
                    <a:pt x="0" y="2124"/>
                    <a:pt x="577" y="2702"/>
                    <a:pt x="1362" y="2702"/>
                  </a:cubicBezTo>
                  <a:cubicBezTo>
                    <a:pt x="2124" y="2702"/>
                    <a:pt x="2701" y="2124"/>
                    <a:pt x="2701" y="1340"/>
                  </a:cubicBezTo>
                  <a:cubicBezTo>
                    <a:pt x="2701" y="578"/>
                    <a:pt x="2124" y="0"/>
                    <a:pt x="136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323;p120">
              <a:extLst>
                <a:ext uri="{FF2B5EF4-FFF2-40B4-BE49-F238E27FC236}">
                  <a16:creationId xmlns:a16="http://schemas.microsoft.com/office/drawing/2014/main" id="{9B5590C0-FD80-279E-13B9-BF5C328ABEAB}"/>
                </a:ext>
              </a:extLst>
            </p:cNvPr>
            <p:cNvSpPr/>
            <p:nvPr/>
          </p:nvSpPr>
          <p:spPr>
            <a:xfrm>
              <a:off x="6190575" y="1009350"/>
              <a:ext cx="95825" cy="95850"/>
            </a:xfrm>
            <a:custGeom>
              <a:avLst/>
              <a:gdLst/>
              <a:ahLst/>
              <a:cxnLst/>
              <a:rect l="l" t="t" r="r" b="b"/>
              <a:pathLst>
                <a:path w="3833" h="3834" extrusionOk="0">
                  <a:moveTo>
                    <a:pt x="1916" y="1"/>
                  </a:moveTo>
                  <a:cubicBezTo>
                    <a:pt x="854" y="1"/>
                    <a:pt x="0" y="855"/>
                    <a:pt x="0" y="1917"/>
                  </a:cubicBezTo>
                  <a:cubicBezTo>
                    <a:pt x="0" y="2979"/>
                    <a:pt x="854" y="3833"/>
                    <a:pt x="1916" y="3833"/>
                  </a:cubicBezTo>
                  <a:cubicBezTo>
                    <a:pt x="2978" y="3833"/>
                    <a:pt x="3833" y="2979"/>
                    <a:pt x="3833" y="1917"/>
                  </a:cubicBezTo>
                  <a:cubicBezTo>
                    <a:pt x="3833" y="855"/>
                    <a:pt x="2978" y="1"/>
                    <a:pt x="1916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324;p120">
              <a:extLst>
                <a:ext uri="{FF2B5EF4-FFF2-40B4-BE49-F238E27FC236}">
                  <a16:creationId xmlns:a16="http://schemas.microsoft.com/office/drawing/2014/main" id="{B7C48538-56CA-99B7-A9A3-B8D16E964D7D}"/>
                </a:ext>
              </a:extLst>
            </p:cNvPr>
            <p:cNvSpPr/>
            <p:nvPr/>
          </p:nvSpPr>
          <p:spPr>
            <a:xfrm>
              <a:off x="5997775" y="1292750"/>
              <a:ext cx="168575" cy="77375"/>
            </a:xfrm>
            <a:custGeom>
              <a:avLst/>
              <a:gdLst/>
              <a:ahLst/>
              <a:cxnLst/>
              <a:rect l="l" t="t" r="r" b="b"/>
              <a:pathLst>
                <a:path w="6743" h="3095" fill="none" extrusionOk="0">
                  <a:moveTo>
                    <a:pt x="6742" y="0"/>
                  </a:moveTo>
                  <a:lnTo>
                    <a:pt x="1" y="3094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325;p120">
              <a:extLst>
                <a:ext uri="{FF2B5EF4-FFF2-40B4-BE49-F238E27FC236}">
                  <a16:creationId xmlns:a16="http://schemas.microsoft.com/office/drawing/2014/main" id="{EE0F4D34-BA29-178C-947E-4A3A9CA1EF3E}"/>
                </a:ext>
              </a:extLst>
            </p:cNvPr>
            <p:cNvSpPr/>
            <p:nvPr/>
          </p:nvSpPr>
          <p:spPr>
            <a:xfrm>
              <a:off x="6123025" y="1249450"/>
              <a:ext cx="86600" cy="86600"/>
            </a:xfrm>
            <a:custGeom>
              <a:avLst/>
              <a:gdLst/>
              <a:ahLst/>
              <a:cxnLst/>
              <a:rect l="l" t="t" r="r" b="b"/>
              <a:pathLst>
                <a:path w="3464" h="3464" extrusionOk="0">
                  <a:moveTo>
                    <a:pt x="1732" y="1"/>
                  </a:moveTo>
                  <a:cubicBezTo>
                    <a:pt x="763" y="1"/>
                    <a:pt x="1" y="878"/>
                    <a:pt x="1" y="1732"/>
                  </a:cubicBezTo>
                  <a:cubicBezTo>
                    <a:pt x="1" y="2702"/>
                    <a:pt x="763" y="3464"/>
                    <a:pt x="1732" y="3464"/>
                  </a:cubicBezTo>
                  <a:cubicBezTo>
                    <a:pt x="2702" y="3464"/>
                    <a:pt x="3464" y="2702"/>
                    <a:pt x="3464" y="1732"/>
                  </a:cubicBezTo>
                  <a:cubicBezTo>
                    <a:pt x="3464" y="878"/>
                    <a:pt x="2702" y="1"/>
                    <a:pt x="1732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26;p120">
              <a:extLst>
                <a:ext uri="{FF2B5EF4-FFF2-40B4-BE49-F238E27FC236}">
                  <a16:creationId xmlns:a16="http://schemas.microsoft.com/office/drawing/2014/main" id="{C1C4CA6D-7378-3C19-A49D-6BD6DC4419AC}"/>
                </a:ext>
              </a:extLst>
            </p:cNvPr>
            <p:cNvSpPr/>
            <p:nvPr/>
          </p:nvSpPr>
          <p:spPr>
            <a:xfrm>
              <a:off x="5234450" y="1731075"/>
              <a:ext cx="328175" cy="432650"/>
            </a:xfrm>
            <a:custGeom>
              <a:avLst/>
              <a:gdLst/>
              <a:ahLst/>
              <a:cxnLst/>
              <a:rect l="l" t="t" r="r" b="b"/>
              <a:pathLst>
                <a:path w="13127" h="17306" extrusionOk="0">
                  <a:moveTo>
                    <a:pt x="689" y="0"/>
                  </a:moveTo>
                  <a:cubicBezTo>
                    <a:pt x="272" y="0"/>
                    <a:pt x="1" y="453"/>
                    <a:pt x="244" y="845"/>
                  </a:cubicBezTo>
                  <a:cubicBezTo>
                    <a:pt x="4376" y="7009"/>
                    <a:pt x="8601" y="17306"/>
                    <a:pt x="8601" y="17306"/>
                  </a:cubicBezTo>
                  <a:lnTo>
                    <a:pt x="13126" y="17306"/>
                  </a:lnTo>
                  <a:cubicBezTo>
                    <a:pt x="10148" y="5947"/>
                    <a:pt x="4076" y="1630"/>
                    <a:pt x="1005" y="83"/>
                  </a:cubicBezTo>
                  <a:cubicBezTo>
                    <a:pt x="895" y="25"/>
                    <a:pt x="788" y="0"/>
                    <a:pt x="689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327;p120">
              <a:extLst>
                <a:ext uri="{FF2B5EF4-FFF2-40B4-BE49-F238E27FC236}">
                  <a16:creationId xmlns:a16="http://schemas.microsoft.com/office/drawing/2014/main" id="{CA26B2BB-29FD-865D-8E43-9DF4BB9E5CD2}"/>
                </a:ext>
              </a:extLst>
            </p:cNvPr>
            <p:cNvSpPr/>
            <p:nvPr/>
          </p:nvSpPr>
          <p:spPr>
            <a:xfrm>
              <a:off x="5312125" y="1444725"/>
              <a:ext cx="349200" cy="719000"/>
            </a:xfrm>
            <a:custGeom>
              <a:avLst/>
              <a:gdLst/>
              <a:ahLst/>
              <a:cxnLst/>
              <a:rect l="l" t="t" r="r" b="b"/>
              <a:pathLst>
                <a:path w="13968" h="28760" extrusionOk="0">
                  <a:moveTo>
                    <a:pt x="891" y="0"/>
                  </a:moveTo>
                  <a:cubicBezTo>
                    <a:pt x="423" y="0"/>
                    <a:pt x="1" y="470"/>
                    <a:pt x="207" y="1055"/>
                  </a:cubicBezTo>
                  <a:cubicBezTo>
                    <a:pt x="5402" y="12022"/>
                    <a:pt x="8957" y="28760"/>
                    <a:pt x="8957" y="28760"/>
                  </a:cubicBezTo>
                  <a:lnTo>
                    <a:pt x="13967" y="28760"/>
                  </a:lnTo>
                  <a:cubicBezTo>
                    <a:pt x="10596" y="10567"/>
                    <a:pt x="4640" y="3064"/>
                    <a:pt x="1362" y="178"/>
                  </a:cubicBezTo>
                  <a:cubicBezTo>
                    <a:pt x="1215" y="55"/>
                    <a:pt x="1050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328;p120">
              <a:extLst>
                <a:ext uri="{FF2B5EF4-FFF2-40B4-BE49-F238E27FC236}">
                  <a16:creationId xmlns:a16="http://schemas.microsoft.com/office/drawing/2014/main" id="{7490235E-D759-6349-71DC-2A45DA8273C3}"/>
                </a:ext>
              </a:extLst>
            </p:cNvPr>
            <p:cNvSpPr/>
            <p:nvPr/>
          </p:nvSpPr>
          <p:spPr>
            <a:xfrm>
              <a:off x="5532075" y="1278125"/>
              <a:ext cx="218125" cy="885600"/>
            </a:xfrm>
            <a:custGeom>
              <a:avLst/>
              <a:gdLst/>
              <a:ahLst/>
              <a:cxnLst/>
              <a:rect l="l" t="t" r="r" b="b"/>
              <a:pathLst>
                <a:path w="8725" h="35424" extrusionOk="0">
                  <a:moveTo>
                    <a:pt x="466" y="1"/>
                  </a:moveTo>
                  <a:cubicBezTo>
                    <a:pt x="229" y="1"/>
                    <a:pt x="1" y="229"/>
                    <a:pt x="67" y="493"/>
                  </a:cubicBezTo>
                  <a:cubicBezTo>
                    <a:pt x="2283" y="13860"/>
                    <a:pt x="2768" y="35424"/>
                    <a:pt x="2768" y="35424"/>
                  </a:cubicBezTo>
                  <a:lnTo>
                    <a:pt x="7755" y="35424"/>
                  </a:lnTo>
                  <a:cubicBezTo>
                    <a:pt x="8725" y="10513"/>
                    <a:pt x="3045" y="2317"/>
                    <a:pt x="736" y="124"/>
                  </a:cubicBezTo>
                  <a:cubicBezTo>
                    <a:pt x="657" y="38"/>
                    <a:pt x="561" y="1"/>
                    <a:pt x="46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329;p120">
              <a:extLst>
                <a:ext uri="{FF2B5EF4-FFF2-40B4-BE49-F238E27FC236}">
                  <a16:creationId xmlns:a16="http://schemas.microsoft.com/office/drawing/2014/main" id="{3795B640-3D35-D46D-A552-FD4630048076}"/>
                </a:ext>
              </a:extLst>
            </p:cNvPr>
            <p:cNvSpPr/>
            <p:nvPr/>
          </p:nvSpPr>
          <p:spPr>
            <a:xfrm>
              <a:off x="5896775" y="1725300"/>
              <a:ext cx="333750" cy="438425"/>
            </a:xfrm>
            <a:custGeom>
              <a:avLst/>
              <a:gdLst/>
              <a:ahLst/>
              <a:cxnLst/>
              <a:rect l="l" t="t" r="r" b="b"/>
              <a:pathLst>
                <a:path w="13350" h="17537" extrusionOk="0">
                  <a:moveTo>
                    <a:pt x="12723" y="0"/>
                  </a:moveTo>
                  <a:cubicBezTo>
                    <a:pt x="12685" y="0"/>
                    <a:pt x="12646" y="4"/>
                    <a:pt x="12606" y="14"/>
                  </a:cubicBezTo>
                  <a:cubicBezTo>
                    <a:pt x="9813" y="1376"/>
                    <a:pt x="3187" y="5508"/>
                    <a:pt x="1" y="17537"/>
                  </a:cubicBezTo>
                  <a:lnTo>
                    <a:pt x="4526" y="17537"/>
                  </a:lnTo>
                  <a:cubicBezTo>
                    <a:pt x="4526" y="17537"/>
                    <a:pt x="8959" y="6663"/>
                    <a:pt x="13183" y="706"/>
                  </a:cubicBezTo>
                  <a:cubicBezTo>
                    <a:pt x="13350" y="353"/>
                    <a:pt x="13067" y="0"/>
                    <a:pt x="12723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330;p120">
              <a:extLst>
                <a:ext uri="{FF2B5EF4-FFF2-40B4-BE49-F238E27FC236}">
                  <a16:creationId xmlns:a16="http://schemas.microsoft.com/office/drawing/2014/main" id="{F7ECA04E-8A65-0862-3F6D-D5C9D49F26B0}"/>
                </a:ext>
              </a:extLst>
            </p:cNvPr>
            <p:cNvSpPr/>
            <p:nvPr/>
          </p:nvSpPr>
          <p:spPr>
            <a:xfrm>
              <a:off x="5798075" y="1419700"/>
              <a:ext cx="365050" cy="744025"/>
            </a:xfrm>
            <a:custGeom>
              <a:avLst/>
              <a:gdLst/>
              <a:ahLst/>
              <a:cxnLst/>
              <a:rect l="l" t="t" r="r" b="b"/>
              <a:pathLst>
                <a:path w="14602" h="29761" extrusionOk="0">
                  <a:moveTo>
                    <a:pt x="14173" y="1"/>
                  </a:moveTo>
                  <a:cubicBezTo>
                    <a:pt x="14132" y="1"/>
                    <a:pt x="14093" y="8"/>
                    <a:pt x="14061" y="25"/>
                  </a:cubicBezTo>
                  <a:cubicBezTo>
                    <a:pt x="11452" y="1756"/>
                    <a:pt x="3949" y="8498"/>
                    <a:pt x="1" y="29761"/>
                  </a:cubicBezTo>
                  <a:lnTo>
                    <a:pt x="5011" y="29761"/>
                  </a:lnTo>
                  <a:cubicBezTo>
                    <a:pt x="5011" y="29761"/>
                    <a:pt x="8959" y="11291"/>
                    <a:pt x="14430" y="417"/>
                  </a:cubicBezTo>
                  <a:cubicBezTo>
                    <a:pt x="14602" y="170"/>
                    <a:pt x="14365" y="1"/>
                    <a:pt x="1417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331;p120">
              <a:extLst>
                <a:ext uri="{FF2B5EF4-FFF2-40B4-BE49-F238E27FC236}">
                  <a16:creationId xmlns:a16="http://schemas.microsoft.com/office/drawing/2014/main" id="{4375F6A6-C90C-5778-2A13-C508B31A20AB}"/>
                </a:ext>
              </a:extLst>
            </p:cNvPr>
            <p:cNvSpPr/>
            <p:nvPr/>
          </p:nvSpPr>
          <p:spPr>
            <a:xfrm>
              <a:off x="5709200" y="1281825"/>
              <a:ext cx="218100" cy="881900"/>
            </a:xfrm>
            <a:custGeom>
              <a:avLst/>
              <a:gdLst/>
              <a:ahLst/>
              <a:cxnLst/>
              <a:rect l="l" t="t" r="r" b="b"/>
              <a:pathLst>
                <a:path w="8724" h="35276" extrusionOk="0">
                  <a:moveTo>
                    <a:pt x="8077" y="0"/>
                  </a:moveTo>
                  <a:cubicBezTo>
                    <a:pt x="7947" y="0"/>
                    <a:pt x="7817" y="48"/>
                    <a:pt x="7711" y="160"/>
                  </a:cubicBezTo>
                  <a:cubicBezTo>
                    <a:pt x="5287" y="2746"/>
                    <a:pt x="0" y="11127"/>
                    <a:pt x="878" y="35276"/>
                  </a:cubicBezTo>
                  <a:lnTo>
                    <a:pt x="5980" y="35276"/>
                  </a:lnTo>
                  <a:cubicBezTo>
                    <a:pt x="5980" y="35276"/>
                    <a:pt x="6442" y="14013"/>
                    <a:pt x="8658" y="645"/>
                  </a:cubicBezTo>
                  <a:cubicBezTo>
                    <a:pt x="8724" y="299"/>
                    <a:pt x="8402" y="0"/>
                    <a:pt x="8077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332;p120">
              <a:extLst>
                <a:ext uri="{FF2B5EF4-FFF2-40B4-BE49-F238E27FC236}">
                  <a16:creationId xmlns:a16="http://schemas.microsoft.com/office/drawing/2014/main" id="{95C62630-5EC4-F4B9-185A-FC22626BAA8A}"/>
                </a:ext>
              </a:extLst>
            </p:cNvPr>
            <p:cNvSpPr/>
            <p:nvPr/>
          </p:nvSpPr>
          <p:spPr>
            <a:xfrm>
              <a:off x="5122775" y="2288375"/>
              <a:ext cx="1293500" cy="2566150"/>
            </a:xfrm>
            <a:custGeom>
              <a:avLst/>
              <a:gdLst/>
              <a:ahLst/>
              <a:cxnLst/>
              <a:rect l="l" t="t" r="r" b="b"/>
              <a:pathLst>
                <a:path w="51740" h="102646" extrusionOk="0">
                  <a:moveTo>
                    <a:pt x="11729" y="1"/>
                  </a:moveTo>
                  <a:cubicBezTo>
                    <a:pt x="11729" y="1"/>
                    <a:pt x="7389" y="4618"/>
                    <a:pt x="4318" y="13968"/>
                  </a:cubicBezTo>
                  <a:cubicBezTo>
                    <a:pt x="1617" y="21841"/>
                    <a:pt x="1" y="33200"/>
                    <a:pt x="2587" y="47814"/>
                  </a:cubicBezTo>
                  <a:cubicBezTo>
                    <a:pt x="7781" y="76303"/>
                    <a:pt x="8658" y="102646"/>
                    <a:pt x="8658" y="102646"/>
                  </a:cubicBezTo>
                  <a:lnTo>
                    <a:pt x="39919" y="102646"/>
                  </a:lnTo>
                  <a:cubicBezTo>
                    <a:pt x="39919" y="102646"/>
                    <a:pt x="40403" y="88424"/>
                    <a:pt x="42712" y="69562"/>
                  </a:cubicBezTo>
                  <a:cubicBezTo>
                    <a:pt x="43474" y="62728"/>
                    <a:pt x="44536" y="55317"/>
                    <a:pt x="45967" y="47814"/>
                  </a:cubicBezTo>
                  <a:cubicBezTo>
                    <a:pt x="51739" y="15977"/>
                    <a:pt x="36825" y="1"/>
                    <a:pt x="36825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333;p120">
              <a:extLst>
                <a:ext uri="{FF2B5EF4-FFF2-40B4-BE49-F238E27FC236}">
                  <a16:creationId xmlns:a16="http://schemas.microsoft.com/office/drawing/2014/main" id="{FAEAEDF2-0B81-691E-5101-FB2E36404832}"/>
                </a:ext>
              </a:extLst>
            </p:cNvPr>
            <p:cNvSpPr/>
            <p:nvPr/>
          </p:nvSpPr>
          <p:spPr>
            <a:xfrm>
              <a:off x="5350775" y="2091550"/>
              <a:ext cx="757850" cy="206675"/>
            </a:xfrm>
            <a:custGeom>
              <a:avLst/>
              <a:gdLst/>
              <a:ahLst/>
              <a:cxnLst/>
              <a:rect l="l" t="t" r="r" b="b"/>
              <a:pathLst>
                <a:path w="30314" h="8267" extrusionOk="0">
                  <a:moveTo>
                    <a:pt x="0" y="1"/>
                  </a:moveTo>
                  <a:lnTo>
                    <a:pt x="1362" y="6927"/>
                  </a:lnTo>
                  <a:cubicBezTo>
                    <a:pt x="1455" y="7689"/>
                    <a:pt x="2124" y="8266"/>
                    <a:pt x="2886" y="8266"/>
                  </a:cubicBezTo>
                  <a:lnTo>
                    <a:pt x="27428" y="8266"/>
                  </a:lnTo>
                  <a:cubicBezTo>
                    <a:pt x="28190" y="8266"/>
                    <a:pt x="28859" y="7689"/>
                    <a:pt x="28975" y="6927"/>
                  </a:cubicBezTo>
                  <a:lnTo>
                    <a:pt x="30314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334;p120">
              <a:extLst>
                <a:ext uri="{FF2B5EF4-FFF2-40B4-BE49-F238E27FC236}">
                  <a16:creationId xmlns:a16="http://schemas.microsoft.com/office/drawing/2014/main" id="{20BB6B32-A7D1-CAA5-300E-0A55987CEF2A}"/>
                </a:ext>
              </a:extLst>
            </p:cNvPr>
            <p:cNvSpPr/>
            <p:nvPr/>
          </p:nvSpPr>
          <p:spPr>
            <a:xfrm>
              <a:off x="673300" y="1297950"/>
              <a:ext cx="264950" cy="2772775"/>
            </a:xfrm>
            <a:custGeom>
              <a:avLst/>
              <a:gdLst/>
              <a:ahLst/>
              <a:cxnLst/>
              <a:rect l="l" t="t" r="r" b="b"/>
              <a:pathLst>
                <a:path w="10598" h="110911" extrusionOk="0">
                  <a:moveTo>
                    <a:pt x="3187" y="0"/>
                  </a:moveTo>
                  <a:cubicBezTo>
                    <a:pt x="1455" y="0"/>
                    <a:pt x="1" y="1339"/>
                    <a:pt x="1" y="3071"/>
                  </a:cubicBezTo>
                  <a:lnTo>
                    <a:pt x="1" y="107840"/>
                  </a:lnTo>
                  <a:cubicBezTo>
                    <a:pt x="1" y="109572"/>
                    <a:pt x="1455" y="110911"/>
                    <a:pt x="3187" y="110911"/>
                  </a:cubicBezTo>
                  <a:lnTo>
                    <a:pt x="10598" y="110911"/>
                  </a:lnTo>
                  <a:cubicBezTo>
                    <a:pt x="8174" y="110911"/>
                    <a:pt x="6257" y="108994"/>
                    <a:pt x="6257" y="106570"/>
                  </a:cubicBezTo>
                  <a:lnTo>
                    <a:pt x="6257" y="4040"/>
                  </a:lnTo>
                  <a:cubicBezTo>
                    <a:pt x="6257" y="1732"/>
                    <a:pt x="8081" y="0"/>
                    <a:pt x="10298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335;p120">
              <a:extLst>
                <a:ext uri="{FF2B5EF4-FFF2-40B4-BE49-F238E27FC236}">
                  <a16:creationId xmlns:a16="http://schemas.microsoft.com/office/drawing/2014/main" id="{804F5D04-EC04-33FF-0667-7C3B70EC9842}"/>
                </a:ext>
              </a:extLst>
            </p:cNvPr>
            <p:cNvSpPr/>
            <p:nvPr/>
          </p:nvSpPr>
          <p:spPr>
            <a:xfrm>
              <a:off x="829725" y="1297950"/>
              <a:ext cx="4314450" cy="2772775"/>
            </a:xfrm>
            <a:custGeom>
              <a:avLst/>
              <a:gdLst/>
              <a:ahLst/>
              <a:cxnLst/>
              <a:rect l="l" t="t" r="r" b="b"/>
              <a:pathLst>
                <a:path w="172578" h="110911" extrusionOk="0">
                  <a:moveTo>
                    <a:pt x="3071" y="0"/>
                  </a:moveTo>
                  <a:cubicBezTo>
                    <a:pt x="1339" y="0"/>
                    <a:pt x="0" y="1339"/>
                    <a:pt x="0" y="3071"/>
                  </a:cubicBezTo>
                  <a:lnTo>
                    <a:pt x="0" y="107840"/>
                  </a:lnTo>
                  <a:cubicBezTo>
                    <a:pt x="0" y="109572"/>
                    <a:pt x="1339" y="110911"/>
                    <a:pt x="3071" y="110911"/>
                  </a:cubicBezTo>
                  <a:lnTo>
                    <a:pt x="169506" y="110911"/>
                  </a:lnTo>
                  <a:cubicBezTo>
                    <a:pt x="171238" y="110911"/>
                    <a:pt x="172577" y="109572"/>
                    <a:pt x="172577" y="107840"/>
                  </a:cubicBezTo>
                  <a:lnTo>
                    <a:pt x="172577" y="3071"/>
                  </a:lnTo>
                  <a:cubicBezTo>
                    <a:pt x="172577" y="1339"/>
                    <a:pt x="171238" y="0"/>
                    <a:pt x="169506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336;p120">
              <a:extLst>
                <a:ext uri="{FF2B5EF4-FFF2-40B4-BE49-F238E27FC236}">
                  <a16:creationId xmlns:a16="http://schemas.microsoft.com/office/drawing/2014/main" id="{47E4864B-C392-CBEC-584F-1A3ABA2B91DC}"/>
                </a:ext>
              </a:extLst>
            </p:cNvPr>
            <p:cNvSpPr/>
            <p:nvPr/>
          </p:nvSpPr>
          <p:spPr>
            <a:xfrm>
              <a:off x="2113950" y="4746575"/>
              <a:ext cx="404050" cy="107950"/>
            </a:xfrm>
            <a:custGeom>
              <a:avLst/>
              <a:gdLst/>
              <a:ahLst/>
              <a:cxnLst/>
              <a:rect l="l" t="t" r="r" b="b"/>
              <a:pathLst>
                <a:path w="16162" h="4318" extrusionOk="0">
                  <a:moveTo>
                    <a:pt x="9905" y="1"/>
                  </a:moveTo>
                  <a:lnTo>
                    <a:pt x="0" y="4318"/>
                  </a:lnTo>
                  <a:lnTo>
                    <a:pt x="6257" y="4318"/>
                  </a:lnTo>
                  <a:lnTo>
                    <a:pt x="1616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37;p120">
              <a:extLst>
                <a:ext uri="{FF2B5EF4-FFF2-40B4-BE49-F238E27FC236}">
                  <a16:creationId xmlns:a16="http://schemas.microsoft.com/office/drawing/2014/main" id="{B91B618C-910D-7CDE-9B84-1689E5D45E1F}"/>
                </a:ext>
              </a:extLst>
            </p:cNvPr>
            <p:cNvSpPr/>
            <p:nvPr/>
          </p:nvSpPr>
          <p:spPr>
            <a:xfrm>
              <a:off x="2517975" y="4746575"/>
              <a:ext cx="1164200" cy="107950"/>
            </a:xfrm>
            <a:custGeom>
              <a:avLst/>
              <a:gdLst/>
              <a:ahLst/>
              <a:cxnLst/>
              <a:rect l="l" t="t" r="r" b="b"/>
              <a:pathLst>
                <a:path w="46568" h="4318" extrusionOk="0">
                  <a:moveTo>
                    <a:pt x="0" y="1"/>
                  </a:moveTo>
                  <a:lnTo>
                    <a:pt x="9812" y="4318"/>
                  </a:lnTo>
                  <a:lnTo>
                    <a:pt x="46567" y="4318"/>
                  </a:lnTo>
                  <a:lnTo>
                    <a:pt x="36663" y="1"/>
                  </a:ln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338;p120">
              <a:extLst>
                <a:ext uri="{FF2B5EF4-FFF2-40B4-BE49-F238E27FC236}">
                  <a16:creationId xmlns:a16="http://schemas.microsoft.com/office/drawing/2014/main" id="{80D4C070-CA8A-C734-6C70-730AAA94C4B4}"/>
                </a:ext>
              </a:extLst>
            </p:cNvPr>
            <p:cNvSpPr/>
            <p:nvPr/>
          </p:nvSpPr>
          <p:spPr>
            <a:xfrm>
              <a:off x="2270350" y="4746575"/>
              <a:ext cx="492950" cy="107950"/>
            </a:xfrm>
            <a:custGeom>
              <a:avLst/>
              <a:gdLst/>
              <a:ahLst/>
              <a:cxnLst/>
              <a:rect l="l" t="t" r="r" b="b"/>
              <a:pathLst>
                <a:path w="19718" h="4318" extrusionOk="0">
                  <a:moveTo>
                    <a:pt x="9905" y="1"/>
                  </a:moveTo>
                  <a:lnTo>
                    <a:pt x="1" y="4318"/>
                  </a:lnTo>
                  <a:lnTo>
                    <a:pt x="19717" y="4318"/>
                  </a:lnTo>
                  <a:lnTo>
                    <a:pt x="9905" y="1"/>
                  </a:ln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339;p120">
              <a:extLst>
                <a:ext uri="{FF2B5EF4-FFF2-40B4-BE49-F238E27FC236}">
                  <a16:creationId xmlns:a16="http://schemas.microsoft.com/office/drawing/2014/main" id="{71F22C4B-D994-B0C1-4897-628F27BC4642}"/>
                </a:ext>
              </a:extLst>
            </p:cNvPr>
            <p:cNvSpPr/>
            <p:nvPr/>
          </p:nvSpPr>
          <p:spPr>
            <a:xfrm>
              <a:off x="2361550" y="4070700"/>
              <a:ext cx="156450" cy="675900"/>
            </a:xfrm>
            <a:custGeom>
              <a:avLst/>
              <a:gdLst/>
              <a:ahLst/>
              <a:cxnLst/>
              <a:rect l="l" t="t" r="r" b="b"/>
              <a:pathLst>
                <a:path w="6258" h="27036" extrusionOk="0">
                  <a:moveTo>
                    <a:pt x="1" y="1"/>
                  </a:moveTo>
                  <a:lnTo>
                    <a:pt x="1" y="27036"/>
                  </a:lnTo>
                  <a:lnTo>
                    <a:pt x="6257" y="27036"/>
                  </a:lnTo>
                  <a:lnTo>
                    <a:pt x="6257" y="1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340;p120">
              <a:extLst>
                <a:ext uri="{FF2B5EF4-FFF2-40B4-BE49-F238E27FC236}">
                  <a16:creationId xmlns:a16="http://schemas.microsoft.com/office/drawing/2014/main" id="{714935BF-D8F4-EC8C-F188-0530EBE94639}"/>
                </a:ext>
              </a:extLst>
            </p:cNvPr>
            <p:cNvSpPr/>
            <p:nvPr/>
          </p:nvSpPr>
          <p:spPr>
            <a:xfrm>
              <a:off x="2517975" y="4070700"/>
              <a:ext cx="916575" cy="675900"/>
            </a:xfrm>
            <a:custGeom>
              <a:avLst/>
              <a:gdLst/>
              <a:ahLst/>
              <a:cxnLst/>
              <a:rect l="l" t="t" r="r" b="b"/>
              <a:pathLst>
                <a:path w="36663" h="27036" extrusionOk="0">
                  <a:moveTo>
                    <a:pt x="0" y="1"/>
                  </a:moveTo>
                  <a:lnTo>
                    <a:pt x="0" y="27036"/>
                  </a:lnTo>
                  <a:lnTo>
                    <a:pt x="36663" y="27036"/>
                  </a:lnTo>
                  <a:lnTo>
                    <a:pt x="36663" y="1"/>
                  </a:ln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341;p120">
              <a:extLst>
                <a:ext uri="{FF2B5EF4-FFF2-40B4-BE49-F238E27FC236}">
                  <a16:creationId xmlns:a16="http://schemas.microsoft.com/office/drawing/2014/main" id="{FA2CA357-02DC-A540-06C9-BCEA9673CFDF}"/>
                </a:ext>
              </a:extLst>
            </p:cNvPr>
            <p:cNvSpPr/>
            <p:nvPr/>
          </p:nvSpPr>
          <p:spPr>
            <a:xfrm>
              <a:off x="2517975" y="4070700"/>
              <a:ext cx="1164200" cy="783825"/>
            </a:xfrm>
            <a:custGeom>
              <a:avLst/>
              <a:gdLst/>
              <a:ahLst/>
              <a:cxnLst/>
              <a:rect l="l" t="t" r="r" b="b"/>
              <a:pathLst>
                <a:path w="46568" h="31353" extrusionOk="0">
                  <a:moveTo>
                    <a:pt x="0" y="1"/>
                  </a:moveTo>
                  <a:lnTo>
                    <a:pt x="0" y="578"/>
                  </a:lnTo>
                  <a:lnTo>
                    <a:pt x="8843" y="3164"/>
                  </a:lnTo>
                  <a:cubicBezTo>
                    <a:pt x="13460" y="4526"/>
                    <a:pt x="17223" y="7989"/>
                    <a:pt x="18863" y="12514"/>
                  </a:cubicBezTo>
                  <a:cubicBezTo>
                    <a:pt x="20594" y="17131"/>
                    <a:pt x="23088" y="22903"/>
                    <a:pt x="26066" y="26828"/>
                  </a:cubicBezTo>
                  <a:cubicBezTo>
                    <a:pt x="27312" y="28467"/>
                    <a:pt x="31076" y="31353"/>
                    <a:pt x="34539" y="31353"/>
                  </a:cubicBezTo>
                  <a:lnTo>
                    <a:pt x="46567" y="31353"/>
                  </a:lnTo>
                  <a:cubicBezTo>
                    <a:pt x="40495" y="28767"/>
                    <a:pt x="36663" y="22788"/>
                    <a:pt x="36663" y="16254"/>
                  </a:cubicBezTo>
                  <a:lnTo>
                    <a:pt x="366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342;p120">
              <a:extLst>
                <a:ext uri="{FF2B5EF4-FFF2-40B4-BE49-F238E27FC236}">
                  <a16:creationId xmlns:a16="http://schemas.microsoft.com/office/drawing/2014/main" id="{3FCD5E12-950D-5D2D-1702-87301B956520}"/>
                </a:ext>
              </a:extLst>
            </p:cNvPr>
            <p:cNvSpPr/>
            <p:nvPr/>
          </p:nvSpPr>
          <p:spPr>
            <a:xfrm>
              <a:off x="981525" y="1451475"/>
              <a:ext cx="4011425" cy="2465150"/>
            </a:xfrm>
            <a:custGeom>
              <a:avLst/>
              <a:gdLst/>
              <a:ahLst/>
              <a:cxnLst/>
              <a:rect l="l" t="t" r="r" b="b"/>
              <a:pathLst>
                <a:path w="160457" h="98606" extrusionOk="0">
                  <a:moveTo>
                    <a:pt x="1432" y="0"/>
                  </a:moveTo>
                  <a:cubicBezTo>
                    <a:pt x="577" y="0"/>
                    <a:pt x="0" y="578"/>
                    <a:pt x="0" y="1455"/>
                  </a:cubicBezTo>
                  <a:lnTo>
                    <a:pt x="0" y="97174"/>
                  </a:lnTo>
                  <a:cubicBezTo>
                    <a:pt x="0" y="98028"/>
                    <a:pt x="577" y="98605"/>
                    <a:pt x="1432" y="98605"/>
                  </a:cubicBezTo>
                  <a:lnTo>
                    <a:pt x="159002" y="98605"/>
                  </a:lnTo>
                  <a:cubicBezTo>
                    <a:pt x="159879" y="98605"/>
                    <a:pt x="160456" y="98028"/>
                    <a:pt x="160456" y="97174"/>
                  </a:cubicBezTo>
                  <a:lnTo>
                    <a:pt x="160456" y="1455"/>
                  </a:lnTo>
                  <a:cubicBezTo>
                    <a:pt x="160456" y="578"/>
                    <a:pt x="159879" y="0"/>
                    <a:pt x="159002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343;p120">
              <a:extLst>
                <a:ext uri="{FF2B5EF4-FFF2-40B4-BE49-F238E27FC236}">
                  <a16:creationId xmlns:a16="http://schemas.microsoft.com/office/drawing/2014/main" id="{21B43DCB-135A-026B-4BFF-53A7CEB363AA}"/>
                </a:ext>
              </a:extLst>
            </p:cNvPr>
            <p:cNvSpPr/>
            <p:nvPr/>
          </p:nvSpPr>
          <p:spPr>
            <a:xfrm>
              <a:off x="1122925" y="2314925"/>
              <a:ext cx="1587275" cy="187600"/>
            </a:xfrm>
            <a:custGeom>
              <a:avLst/>
              <a:gdLst/>
              <a:ahLst/>
              <a:cxnLst/>
              <a:rect l="l" t="t" r="r" b="b"/>
              <a:pathLst>
                <a:path w="63491" h="7504" extrusionOk="0">
                  <a:moveTo>
                    <a:pt x="3764" y="1"/>
                  </a:moveTo>
                  <a:cubicBezTo>
                    <a:pt x="1732" y="1"/>
                    <a:pt x="1" y="1732"/>
                    <a:pt x="1" y="3764"/>
                  </a:cubicBezTo>
                  <a:cubicBezTo>
                    <a:pt x="1" y="5865"/>
                    <a:pt x="1732" y="7504"/>
                    <a:pt x="3764" y="7504"/>
                  </a:cubicBezTo>
                  <a:lnTo>
                    <a:pt x="59750" y="7504"/>
                  </a:lnTo>
                  <a:cubicBezTo>
                    <a:pt x="61759" y="7504"/>
                    <a:pt x="63490" y="5865"/>
                    <a:pt x="63490" y="3764"/>
                  </a:cubicBezTo>
                  <a:cubicBezTo>
                    <a:pt x="63490" y="1732"/>
                    <a:pt x="61759" y="1"/>
                    <a:pt x="5975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344;p120">
              <a:extLst>
                <a:ext uri="{FF2B5EF4-FFF2-40B4-BE49-F238E27FC236}">
                  <a16:creationId xmlns:a16="http://schemas.microsoft.com/office/drawing/2014/main" id="{09BED8A9-5217-4886-CEAB-390474D38E27}"/>
                </a:ext>
              </a:extLst>
            </p:cNvPr>
            <p:cNvSpPr/>
            <p:nvPr/>
          </p:nvSpPr>
          <p:spPr>
            <a:xfrm>
              <a:off x="1192775" y="2351300"/>
              <a:ext cx="120650" cy="119500"/>
            </a:xfrm>
            <a:custGeom>
              <a:avLst/>
              <a:gdLst/>
              <a:ahLst/>
              <a:cxnLst/>
              <a:rect l="l" t="t" r="r" b="b"/>
              <a:pathLst>
                <a:path w="4826" h="4780" extrusionOk="0">
                  <a:moveTo>
                    <a:pt x="1732" y="577"/>
                  </a:moveTo>
                  <a:cubicBezTo>
                    <a:pt x="2032" y="577"/>
                    <a:pt x="2309" y="670"/>
                    <a:pt x="2609" y="854"/>
                  </a:cubicBezTo>
                  <a:cubicBezTo>
                    <a:pt x="2794" y="1154"/>
                    <a:pt x="2978" y="1432"/>
                    <a:pt x="2978" y="1732"/>
                  </a:cubicBezTo>
                  <a:cubicBezTo>
                    <a:pt x="2978" y="2009"/>
                    <a:pt x="2794" y="2401"/>
                    <a:pt x="2609" y="2586"/>
                  </a:cubicBezTo>
                  <a:cubicBezTo>
                    <a:pt x="2309" y="2794"/>
                    <a:pt x="2032" y="2978"/>
                    <a:pt x="1732" y="2978"/>
                  </a:cubicBezTo>
                  <a:cubicBezTo>
                    <a:pt x="1455" y="2978"/>
                    <a:pt x="1155" y="2794"/>
                    <a:pt x="878" y="2586"/>
                  </a:cubicBezTo>
                  <a:cubicBezTo>
                    <a:pt x="670" y="2401"/>
                    <a:pt x="577" y="2009"/>
                    <a:pt x="485" y="1732"/>
                  </a:cubicBezTo>
                  <a:cubicBezTo>
                    <a:pt x="577" y="1432"/>
                    <a:pt x="670" y="1154"/>
                    <a:pt x="878" y="854"/>
                  </a:cubicBezTo>
                  <a:cubicBezTo>
                    <a:pt x="1155" y="670"/>
                    <a:pt x="1455" y="577"/>
                    <a:pt x="1732" y="577"/>
                  </a:cubicBezTo>
                  <a:close/>
                  <a:moveTo>
                    <a:pt x="1732" y="0"/>
                  </a:moveTo>
                  <a:cubicBezTo>
                    <a:pt x="1247" y="0"/>
                    <a:pt x="878" y="185"/>
                    <a:pt x="485" y="485"/>
                  </a:cubicBezTo>
                  <a:cubicBezTo>
                    <a:pt x="208" y="854"/>
                    <a:pt x="0" y="1339"/>
                    <a:pt x="0" y="1732"/>
                  </a:cubicBezTo>
                  <a:cubicBezTo>
                    <a:pt x="0" y="2216"/>
                    <a:pt x="208" y="2586"/>
                    <a:pt x="485" y="2978"/>
                  </a:cubicBezTo>
                  <a:cubicBezTo>
                    <a:pt x="878" y="3371"/>
                    <a:pt x="1247" y="3463"/>
                    <a:pt x="1732" y="3463"/>
                  </a:cubicBezTo>
                  <a:cubicBezTo>
                    <a:pt x="1940" y="3463"/>
                    <a:pt x="2124" y="3463"/>
                    <a:pt x="2401" y="3371"/>
                  </a:cubicBezTo>
                  <a:cubicBezTo>
                    <a:pt x="2490" y="3322"/>
                    <a:pt x="2591" y="3293"/>
                    <a:pt x="2695" y="3293"/>
                  </a:cubicBezTo>
                  <a:cubicBezTo>
                    <a:pt x="2833" y="3293"/>
                    <a:pt x="2975" y="3344"/>
                    <a:pt x="3094" y="3463"/>
                  </a:cubicBezTo>
                  <a:lnTo>
                    <a:pt x="4248" y="4710"/>
                  </a:lnTo>
                  <a:cubicBezTo>
                    <a:pt x="4294" y="4756"/>
                    <a:pt x="4364" y="4779"/>
                    <a:pt x="4433" y="4779"/>
                  </a:cubicBezTo>
                  <a:cubicBezTo>
                    <a:pt x="4502" y="4779"/>
                    <a:pt x="4571" y="4756"/>
                    <a:pt x="4618" y="4710"/>
                  </a:cubicBezTo>
                  <a:cubicBezTo>
                    <a:pt x="4825" y="4525"/>
                    <a:pt x="4825" y="4410"/>
                    <a:pt x="4618" y="4225"/>
                  </a:cubicBezTo>
                  <a:lnTo>
                    <a:pt x="3463" y="3071"/>
                  </a:lnTo>
                  <a:cubicBezTo>
                    <a:pt x="3279" y="2886"/>
                    <a:pt x="3279" y="2586"/>
                    <a:pt x="3371" y="2401"/>
                  </a:cubicBezTo>
                  <a:cubicBezTo>
                    <a:pt x="3463" y="2216"/>
                    <a:pt x="3463" y="1916"/>
                    <a:pt x="3463" y="1732"/>
                  </a:cubicBezTo>
                  <a:cubicBezTo>
                    <a:pt x="3463" y="1339"/>
                    <a:pt x="3279" y="854"/>
                    <a:pt x="2978" y="485"/>
                  </a:cubicBezTo>
                  <a:cubicBezTo>
                    <a:pt x="2609" y="185"/>
                    <a:pt x="2217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345;p120">
              <a:extLst>
                <a:ext uri="{FF2B5EF4-FFF2-40B4-BE49-F238E27FC236}">
                  <a16:creationId xmlns:a16="http://schemas.microsoft.com/office/drawing/2014/main" id="{DBF7377A-AD4A-9DDF-C1FA-77EF7F1E9D84}"/>
                </a:ext>
              </a:extLst>
            </p:cNvPr>
            <p:cNvSpPr/>
            <p:nvPr/>
          </p:nvSpPr>
          <p:spPr>
            <a:xfrm>
              <a:off x="1122925" y="2598900"/>
              <a:ext cx="1587275" cy="1171125"/>
            </a:xfrm>
            <a:custGeom>
              <a:avLst/>
              <a:gdLst/>
              <a:ahLst/>
              <a:cxnLst/>
              <a:rect l="l" t="t" r="r" b="b"/>
              <a:pathLst>
                <a:path w="63491" h="46845" extrusionOk="0">
                  <a:moveTo>
                    <a:pt x="4341" y="0"/>
                  </a:moveTo>
                  <a:cubicBezTo>
                    <a:pt x="1940" y="0"/>
                    <a:pt x="1" y="1917"/>
                    <a:pt x="1" y="4225"/>
                  </a:cubicBezTo>
                  <a:lnTo>
                    <a:pt x="1" y="46844"/>
                  </a:lnTo>
                  <a:lnTo>
                    <a:pt x="63490" y="46844"/>
                  </a:lnTo>
                  <a:lnTo>
                    <a:pt x="63490" y="4225"/>
                  </a:lnTo>
                  <a:cubicBezTo>
                    <a:pt x="63490" y="1917"/>
                    <a:pt x="61574" y="0"/>
                    <a:pt x="59173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346;p120">
              <a:extLst>
                <a:ext uri="{FF2B5EF4-FFF2-40B4-BE49-F238E27FC236}">
                  <a16:creationId xmlns:a16="http://schemas.microsoft.com/office/drawing/2014/main" id="{F0D9F87E-317F-366B-9B7C-C4436AEBB0F2}"/>
                </a:ext>
              </a:extLst>
            </p:cNvPr>
            <p:cNvSpPr/>
            <p:nvPr/>
          </p:nvSpPr>
          <p:spPr>
            <a:xfrm>
              <a:off x="1122925" y="2598900"/>
              <a:ext cx="1587275" cy="132200"/>
            </a:xfrm>
            <a:custGeom>
              <a:avLst/>
              <a:gdLst/>
              <a:ahLst/>
              <a:cxnLst/>
              <a:rect l="l" t="t" r="r" b="b"/>
              <a:pathLst>
                <a:path w="63491" h="5288" extrusionOk="0">
                  <a:moveTo>
                    <a:pt x="4341" y="0"/>
                  </a:moveTo>
                  <a:cubicBezTo>
                    <a:pt x="1940" y="0"/>
                    <a:pt x="1" y="1917"/>
                    <a:pt x="1" y="4225"/>
                  </a:cubicBezTo>
                  <a:lnTo>
                    <a:pt x="1" y="5287"/>
                  </a:lnTo>
                  <a:lnTo>
                    <a:pt x="63490" y="5287"/>
                  </a:lnTo>
                  <a:lnTo>
                    <a:pt x="63490" y="4225"/>
                  </a:lnTo>
                  <a:cubicBezTo>
                    <a:pt x="63490" y="1917"/>
                    <a:pt x="61574" y="0"/>
                    <a:pt x="59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347;p120">
              <a:extLst>
                <a:ext uri="{FF2B5EF4-FFF2-40B4-BE49-F238E27FC236}">
                  <a16:creationId xmlns:a16="http://schemas.microsoft.com/office/drawing/2014/main" id="{8198ACA3-C12C-3720-C16C-AB1691AF30F3}"/>
                </a:ext>
              </a:extLst>
            </p:cNvPr>
            <p:cNvSpPr/>
            <p:nvPr/>
          </p:nvSpPr>
          <p:spPr>
            <a:xfrm>
              <a:off x="1122925" y="2598900"/>
              <a:ext cx="1587275" cy="132200"/>
            </a:xfrm>
            <a:custGeom>
              <a:avLst/>
              <a:gdLst/>
              <a:ahLst/>
              <a:cxnLst/>
              <a:rect l="l" t="t" r="r" b="b"/>
              <a:pathLst>
                <a:path w="63491" h="5288" fill="none" extrusionOk="0">
                  <a:moveTo>
                    <a:pt x="63490" y="5287"/>
                  </a:moveTo>
                  <a:lnTo>
                    <a:pt x="1" y="5287"/>
                  </a:lnTo>
                  <a:lnTo>
                    <a:pt x="1" y="4225"/>
                  </a:lnTo>
                  <a:cubicBezTo>
                    <a:pt x="1" y="1917"/>
                    <a:pt x="1940" y="0"/>
                    <a:pt x="4341" y="0"/>
                  </a:cubicBezTo>
                  <a:lnTo>
                    <a:pt x="59173" y="0"/>
                  </a:lnTo>
                  <a:cubicBezTo>
                    <a:pt x="61574" y="0"/>
                    <a:pt x="63490" y="1917"/>
                    <a:pt x="63490" y="42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348;p120">
              <a:extLst>
                <a:ext uri="{FF2B5EF4-FFF2-40B4-BE49-F238E27FC236}">
                  <a16:creationId xmlns:a16="http://schemas.microsoft.com/office/drawing/2014/main" id="{2299F0C0-8818-4B3C-148F-7FD1F8403143}"/>
                </a:ext>
              </a:extLst>
            </p:cNvPr>
            <p:cNvSpPr/>
            <p:nvPr/>
          </p:nvSpPr>
          <p:spPr>
            <a:xfrm>
              <a:off x="1243550" y="2642200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55" y="0"/>
                  </a:moveTo>
                  <a:cubicBezTo>
                    <a:pt x="370" y="0"/>
                    <a:pt x="1" y="392"/>
                    <a:pt x="1" y="854"/>
                  </a:cubicBezTo>
                  <a:cubicBezTo>
                    <a:pt x="1" y="1339"/>
                    <a:pt x="370" y="1732"/>
                    <a:pt x="855" y="1732"/>
                  </a:cubicBezTo>
                  <a:cubicBezTo>
                    <a:pt x="1340" y="1732"/>
                    <a:pt x="1732" y="1339"/>
                    <a:pt x="1732" y="854"/>
                  </a:cubicBezTo>
                  <a:cubicBezTo>
                    <a:pt x="1732" y="392"/>
                    <a:pt x="1340" y="0"/>
                    <a:pt x="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349;p120">
              <a:extLst>
                <a:ext uri="{FF2B5EF4-FFF2-40B4-BE49-F238E27FC236}">
                  <a16:creationId xmlns:a16="http://schemas.microsoft.com/office/drawing/2014/main" id="{5F869A4F-BDF2-49AF-B40F-2B01D4E7CEC7}"/>
                </a:ext>
              </a:extLst>
            </p:cNvPr>
            <p:cNvSpPr/>
            <p:nvPr/>
          </p:nvSpPr>
          <p:spPr>
            <a:xfrm>
              <a:off x="1344575" y="2642200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54" y="0"/>
                  </a:moveTo>
                  <a:cubicBezTo>
                    <a:pt x="370" y="0"/>
                    <a:pt x="0" y="392"/>
                    <a:pt x="0" y="854"/>
                  </a:cubicBezTo>
                  <a:cubicBezTo>
                    <a:pt x="0" y="1339"/>
                    <a:pt x="370" y="1732"/>
                    <a:pt x="854" y="1732"/>
                  </a:cubicBezTo>
                  <a:cubicBezTo>
                    <a:pt x="1339" y="1732"/>
                    <a:pt x="1732" y="1339"/>
                    <a:pt x="1732" y="854"/>
                  </a:cubicBezTo>
                  <a:cubicBezTo>
                    <a:pt x="1732" y="392"/>
                    <a:pt x="1339" y="0"/>
                    <a:pt x="8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350;p120">
              <a:extLst>
                <a:ext uri="{FF2B5EF4-FFF2-40B4-BE49-F238E27FC236}">
                  <a16:creationId xmlns:a16="http://schemas.microsoft.com/office/drawing/2014/main" id="{B7116687-2055-18C3-ED17-4D3041F3C2C0}"/>
                </a:ext>
              </a:extLst>
            </p:cNvPr>
            <p:cNvSpPr/>
            <p:nvPr/>
          </p:nvSpPr>
          <p:spPr>
            <a:xfrm>
              <a:off x="1445575" y="2642200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55" y="0"/>
                  </a:moveTo>
                  <a:cubicBezTo>
                    <a:pt x="370" y="0"/>
                    <a:pt x="0" y="392"/>
                    <a:pt x="0" y="854"/>
                  </a:cubicBezTo>
                  <a:cubicBezTo>
                    <a:pt x="0" y="1339"/>
                    <a:pt x="370" y="1732"/>
                    <a:pt x="855" y="1732"/>
                  </a:cubicBezTo>
                  <a:cubicBezTo>
                    <a:pt x="1339" y="1732"/>
                    <a:pt x="1732" y="1339"/>
                    <a:pt x="1732" y="854"/>
                  </a:cubicBezTo>
                  <a:cubicBezTo>
                    <a:pt x="1732" y="392"/>
                    <a:pt x="1339" y="0"/>
                    <a:pt x="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351;p120">
              <a:extLst>
                <a:ext uri="{FF2B5EF4-FFF2-40B4-BE49-F238E27FC236}">
                  <a16:creationId xmlns:a16="http://schemas.microsoft.com/office/drawing/2014/main" id="{14D169A3-A342-E27F-CD67-F708CCF17FEB}"/>
                </a:ext>
              </a:extLst>
            </p:cNvPr>
            <p:cNvSpPr/>
            <p:nvPr/>
          </p:nvSpPr>
          <p:spPr>
            <a:xfrm>
              <a:off x="1916550" y="2762250"/>
              <a:ext cx="25" cy="959850"/>
            </a:xfrm>
            <a:custGeom>
              <a:avLst/>
              <a:gdLst/>
              <a:ahLst/>
              <a:cxnLst/>
              <a:rect l="l" t="t" r="r" b="b"/>
              <a:pathLst>
                <a:path w="1" h="38394" fill="none" extrusionOk="0">
                  <a:moveTo>
                    <a:pt x="1" y="0"/>
                  </a:moveTo>
                  <a:lnTo>
                    <a:pt x="1" y="38394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352;p120">
              <a:extLst>
                <a:ext uri="{FF2B5EF4-FFF2-40B4-BE49-F238E27FC236}">
                  <a16:creationId xmlns:a16="http://schemas.microsoft.com/office/drawing/2014/main" id="{12923253-ACA1-FFAD-8244-78523BFBE367}"/>
                </a:ext>
              </a:extLst>
            </p:cNvPr>
            <p:cNvSpPr/>
            <p:nvPr/>
          </p:nvSpPr>
          <p:spPr>
            <a:xfrm>
              <a:off x="1241250" y="2899600"/>
              <a:ext cx="543150" cy="132200"/>
            </a:xfrm>
            <a:custGeom>
              <a:avLst/>
              <a:gdLst/>
              <a:ahLst/>
              <a:cxnLst/>
              <a:rect l="l" t="t" r="r" b="b"/>
              <a:pathLst>
                <a:path w="21726" h="5288" extrusionOk="0">
                  <a:moveTo>
                    <a:pt x="1" y="1"/>
                  </a:moveTo>
                  <a:lnTo>
                    <a:pt x="1" y="5288"/>
                  </a:lnTo>
                  <a:lnTo>
                    <a:pt x="21726" y="5288"/>
                  </a:lnTo>
                  <a:lnTo>
                    <a:pt x="217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353;p120">
              <a:extLst>
                <a:ext uri="{FF2B5EF4-FFF2-40B4-BE49-F238E27FC236}">
                  <a16:creationId xmlns:a16="http://schemas.microsoft.com/office/drawing/2014/main" id="{E1C580C8-3A6F-89C7-A4C6-A5DBD16B740B}"/>
                </a:ext>
              </a:extLst>
            </p:cNvPr>
            <p:cNvSpPr/>
            <p:nvPr/>
          </p:nvSpPr>
          <p:spPr>
            <a:xfrm>
              <a:off x="1241250" y="2856325"/>
              <a:ext cx="180100" cy="25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1" y="0"/>
                  </a:moveTo>
                  <a:lnTo>
                    <a:pt x="7204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354;p120">
              <a:extLst>
                <a:ext uri="{FF2B5EF4-FFF2-40B4-BE49-F238E27FC236}">
                  <a16:creationId xmlns:a16="http://schemas.microsoft.com/office/drawing/2014/main" id="{21E626A6-DB77-A0BC-245D-156B383C01AF}"/>
                </a:ext>
              </a:extLst>
            </p:cNvPr>
            <p:cNvSpPr/>
            <p:nvPr/>
          </p:nvSpPr>
          <p:spPr>
            <a:xfrm>
              <a:off x="1241250" y="3200325"/>
              <a:ext cx="543150" cy="129875"/>
            </a:xfrm>
            <a:custGeom>
              <a:avLst/>
              <a:gdLst/>
              <a:ahLst/>
              <a:cxnLst/>
              <a:rect l="l" t="t" r="r" b="b"/>
              <a:pathLst>
                <a:path w="21726" h="5195" extrusionOk="0">
                  <a:moveTo>
                    <a:pt x="1" y="0"/>
                  </a:moveTo>
                  <a:lnTo>
                    <a:pt x="1" y="5195"/>
                  </a:lnTo>
                  <a:lnTo>
                    <a:pt x="19140" y="5195"/>
                  </a:lnTo>
                  <a:cubicBezTo>
                    <a:pt x="20571" y="5195"/>
                    <a:pt x="21726" y="4040"/>
                    <a:pt x="21726" y="2586"/>
                  </a:cubicBezTo>
                  <a:cubicBezTo>
                    <a:pt x="21726" y="1155"/>
                    <a:pt x="20571" y="0"/>
                    <a:pt x="19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355;p120">
              <a:extLst>
                <a:ext uri="{FF2B5EF4-FFF2-40B4-BE49-F238E27FC236}">
                  <a16:creationId xmlns:a16="http://schemas.microsoft.com/office/drawing/2014/main" id="{6D594074-71A1-9C3E-8EA9-DA1671A46339}"/>
                </a:ext>
              </a:extLst>
            </p:cNvPr>
            <p:cNvSpPr/>
            <p:nvPr/>
          </p:nvSpPr>
          <p:spPr>
            <a:xfrm>
              <a:off x="1241250" y="3154150"/>
              <a:ext cx="180100" cy="25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1" y="0"/>
                  </a:moveTo>
                  <a:lnTo>
                    <a:pt x="7204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356;p120">
              <a:extLst>
                <a:ext uri="{FF2B5EF4-FFF2-40B4-BE49-F238E27FC236}">
                  <a16:creationId xmlns:a16="http://schemas.microsoft.com/office/drawing/2014/main" id="{68F4012F-32C9-9C84-069F-25DCEA5196FC}"/>
                </a:ext>
              </a:extLst>
            </p:cNvPr>
            <p:cNvSpPr/>
            <p:nvPr/>
          </p:nvSpPr>
          <p:spPr>
            <a:xfrm>
              <a:off x="1241250" y="3498150"/>
              <a:ext cx="543150" cy="132200"/>
            </a:xfrm>
            <a:custGeom>
              <a:avLst/>
              <a:gdLst/>
              <a:ahLst/>
              <a:cxnLst/>
              <a:rect l="l" t="t" r="r" b="b"/>
              <a:pathLst>
                <a:path w="21726" h="5288" extrusionOk="0">
                  <a:moveTo>
                    <a:pt x="2586" y="0"/>
                  </a:moveTo>
                  <a:cubicBezTo>
                    <a:pt x="1155" y="0"/>
                    <a:pt x="1" y="1247"/>
                    <a:pt x="1" y="2701"/>
                  </a:cubicBezTo>
                  <a:cubicBezTo>
                    <a:pt x="1" y="4133"/>
                    <a:pt x="1155" y="5287"/>
                    <a:pt x="2586" y="5287"/>
                  </a:cubicBezTo>
                  <a:lnTo>
                    <a:pt x="19140" y="5287"/>
                  </a:lnTo>
                  <a:cubicBezTo>
                    <a:pt x="20571" y="5287"/>
                    <a:pt x="21726" y="4133"/>
                    <a:pt x="21726" y="2701"/>
                  </a:cubicBezTo>
                  <a:cubicBezTo>
                    <a:pt x="21726" y="1247"/>
                    <a:pt x="20571" y="0"/>
                    <a:pt x="19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357;p120">
              <a:extLst>
                <a:ext uri="{FF2B5EF4-FFF2-40B4-BE49-F238E27FC236}">
                  <a16:creationId xmlns:a16="http://schemas.microsoft.com/office/drawing/2014/main" id="{3813E7FE-ECAC-0DDF-A218-0052A60C2902}"/>
                </a:ext>
              </a:extLst>
            </p:cNvPr>
            <p:cNvSpPr/>
            <p:nvPr/>
          </p:nvSpPr>
          <p:spPr>
            <a:xfrm>
              <a:off x="1241250" y="3454850"/>
              <a:ext cx="180100" cy="25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1" y="1"/>
                  </a:moveTo>
                  <a:lnTo>
                    <a:pt x="7204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358;p120">
              <a:extLst>
                <a:ext uri="{FF2B5EF4-FFF2-40B4-BE49-F238E27FC236}">
                  <a16:creationId xmlns:a16="http://schemas.microsoft.com/office/drawing/2014/main" id="{B8FB2261-D743-0CF2-641B-4D83C9A56B2D}"/>
                </a:ext>
              </a:extLst>
            </p:cNvPr>
            <p:cNvSpPr/>
            <p:nvPr/>
          </p:nvSpPr>
          <p:spPr>
            <a:xfrm>
              <a:off x="2049300" y="2899600"/>
              <a:ext cx="543150" cy="132200"/>
            </a:xfrm>
            <a:custGeom>
              <a:avLst/>
              <a:gdLst/>
              <a:ahLst/>
              <a:cxnLst/>
              <a:rect l="l" t="t" r="r" b="b"/>
              <a:pathLst>
                <a:path w="21726" h="5288" extrusionOk="0">
                  <a:moveTo>
                    <a:pt x="1" y="1"/>
                  </a:moveTo>
                  <a:lnTo>
                    <a:pt x="1" y="5288"/>
                  </a:lnTo>
                  <a:lnTo>
                    <a:pt x="21726" y="5288"/>
                  </a:lnTo>
                  <a:lnTo>
                    <a:pt x="217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359;p120">
              <a:extLst>
                <a:ext uri="{FF2B5EF4-FFF2-40B4-BE49-F238E27FC236}">
                  <a16:creationId xmlns:a16="http://schemas.microsoft.com/office/drawing/2014/main" id="{3EA344E6-C012-1CC7-30D2-531E9526DD13}"/>
                </a:ext>
              </a:extLst>
            </p:cNvPr>
            <p:cNvSpPr/>
            <p:nvPr/>
          </p:nvSpPr>
          <p:spPr>
            <a:xfrm>
              <a:off x="2049300" y="2856325"/>
              <a:ext cx="180100" cy="25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1" y="0"/>
                  </a:moveTo>
                  <a:lnTo>
                    <a:pt x="7204" y="0"/>
                  </a:lnTo>
                </a:path>
              </a:pathLst>
            </a:custGeom>
            <a:noFill/>
            <a:ln w="1905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360;p120">
              <a:extLst>
                <a:ext uri="{FF2B5EF4-FFF2-40B4-BE49-F238E27FC236}">
                  <a16:creationId xmlns:a16="http://schemas.microsoft.com/office/drawing/2014/main" id="{EE255094-0BAD-BFBC-5B56-E04FDCA051E6}"/>
                </a:ext>
              </a:extLst>
            </p:cNvPr>
            <p:cNvSpPr/>
            <p:nvPr/>
          </p:nvSpPr>
          <p:spPr>
            <a:xfrm>
              <a:off x="2049300" y="3200325"/>
              <a:ext cx="271300" cy="129875"/>
            </a:xfrm>
            <a:custGeom>
              <a:avLst/>
              <a:gdLst/>
              <a:ahLst/>
              <a:cxnLst/>
              <a:rect l="l" t="t" r="r" b="b"/>
              <a:pathLst>
                <a:path w="10852" h="5195" extrusionOk="0">
                  <a:moveTo>
                    <a:pt x="1" y="0"/>
                  </a:moveTo>
                  <a:lnTo>
                    <a:pt x="1" y="5195"/>
                  </a:lnTo>
                  <a:lnTo>
                    <a:pt x="8266" y="5195"/>
                  </a:lnTo>
                  <a:cubicBezTo>
                    <a:pt x="9697" y="5195"/>
                    <a:pt x="10852" y="4040"/>
                    <a:pt x="10852" y="2586"/>
                  </a:cubicBezTo>
                  <a:cubicBezTo>
                    <a:pt x="10852" y="1155"/>
                    <a:pt x="9697" y="0"/>
                    <a:pt x="8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361;p120">
              <a:extLst>
                <a:ext uri="{FF2B5EF4-FFF2-40B4-BE49-F238E27FC236}">
                  <a16:creationId xmlns:a16="http://schemas.microsoft.com/office/drawing/2014/main" id="{18D960F2-9A44-2149-484A-E2EE121BD568}"/>
                </a:ext>
              </a:extLst>
            </p:cNvPr>
            <p:cNvSpPr/>
            <p:nvPr/>
          </p:nvSpPr>
          <p:spPr>
            <a:xfrm>
              <a:off x="2049300" y="3154150"/>
              <a:ext cx="180100" cy="25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1" y="0"/>
                  </a:moveTo>
                  <a:lnTo>
                    <a:pt x="7204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362;p120">
              <a:extLst>
                <a:ext uri="{FF2B5EF4-FFF2-40B4-BE49-F238E27FC236}">
                  <a16:creationId xmlns:a16="http://schemas.microsoft.com/office/drawing/2014/main" id="{ECED032E-F903-7E8F-14B4-585CBFB0791C}"/>
                </a:ext>
              </a:extLst>
            </p:cNvPr>
            <p:cNvSpPr/>
            <p:nvPr/>
          </p:nvSpPr>
          <p:spPr>
            <a:xfrm>
              <a:off x="2049300" y="3498150"/>
              <a:ext cx="543150" cy="132200"/>
            </a:xfrm>
            <a:custGeom>
              <a:avLst/>
              <a:gdLst/>
              <a:ahLst/>
              <a:cxnLst/>
              <a:rect l="l" t="t" r="r" b="b"/>
              <a:pathLst>
                <a:path w="21726" h="5288" extrusionOk="0">
                  <a:moveTo>
                    <a:pt x="2586" y="0"/>
                  </a:moveTo>
                  <a:cubicBezTo>
                    <a:pt x="1155" y="0"/>
                    <a:pt x="1" y="1247"/>
                    <a:pt x="1" y="2701"/>
                  </a:cubicBezTo>
                  <a:cubicBezTo>
                    <a:pt x="1" y="4133"/>
                    <a:pt x="1155" y="5287"/>
                    <a:pt x="2586" y="5287"/>
                  </a:cubicBezTo>
                  <a:lnTo>
                    <a:pt x="19140" y="5287"/>
                  </a:lnTo>
                  <a:cubicBezTo>
                    <a:pt x="20571" y="5287"/>
                    <a:pt x="21726" y="4133"/>
                    <a:pt x="21726" y="2701"/>
                  </a:cubicBezTo>
                  <a:cubicBezTo>
                    <a:pt x="21726" y="1247"/>
                    <a:pt x="20571" y="0"/>
                    <a:pt x="19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363;p120">
              <a:extLst>
                <a:ext uri="{FF2B5EF4-FFF2-40B4-BE49-F238E27FC236}">
                  <a16:creationId xmlns:a16="http://schemas.microsoft.com/office/drawing/2014/main" id="{833912AF-77DF-4BEF-405F-74C86AD18F45}"/>
                </a:ext>
              </a:extLst>
            </p:cNvPr>
            <p:cNvSpPr/>
            <p:nvPr/>
          </p:nvSpPr>
          <p:spPr>
            <a:xfrm>
              <a:off x="2049300" y="3454850"/>
              <a:ext cx="180100" cy="25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1" y="1"/>
                  </a:moveTo>
                  <a:lnTo>
                    <a:pt x="7204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364;p120">
              <a:extLst>
                <a:ext uri="{FF2B5EF4-FFF2-40B4-BE49-F238E27FC236}">
                  <a16:creationId xmlns:a16="http://schemas.microsoft.com/office/drawing/2014/main" id="{A8F1892F-17CD-B65D-0F32-A9BCF09E8319}"/>
                </a:ext>
              </a:extLst>
            </p:cNvPr>
            <p:cNvSpPr/>
            <p:nvPr/>
          </p:nvSpPr>
          <p:spPr>
            <a:xfrm>
              <a:off x="1034050" y="3770000"/>
              <a:ext cx="1765600" cy="25"/>
            </a:xfrm>
            <a:custGeom>
              <a:avLst/>
              <a:gdLst/>
              <a:ahLst/>
              <a:cxnLst/>
              <a:rect l="l" t="t" r="r" b="b"/>
              <a:pathLst>
                <a:path w="70624" h="1" fill="none" extrusionOk="0">
                  <a:moveTo>
                    <a:pt x="0" y="0"/>
                  </a:moveTo>
                  <a:lnTo>
                    <a:pt x="70624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365;p120">
              <a:extLst>
                <a:ext uri="{FF2B5EF4-FFF2-40B4-BE49-F238E27FC236}">
                  <a16:creationId xmlns:a16="http://schemas.microsoft.com/office/drawing/2014/main" id="{3E96895C-2915-D06F-EC0C-37CE105E3CD6}"/>
                </a:ext>
              </a:extLst>
            </p:cNvPr>
            <p:cNvSpPr/>
            <p:nvPr/>
          </p:nvSpPr>
          <p:spPr>
            <a:xfrm>
              <a:off x="6762550" y="4854500"/>
              <a:ext cx="9825" cy="25"/>
            </a:xfrm>
            <a:custGeom>
              <a:avLst/>
              <a:gdLst/>
              <a:ahLst/>
              <a:cxnLst/>
              <a:rect l="l" t="t" r="r" b="b"/>
              <a:pathLst>
                <a:path w="393" h="1" extrusionOk="0">
                  <a:moveTo>
                    <a:pt x="393" y="1"/>
                  </a:moveTo>
                  <a:lnTo>
                    <a:pt x="39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231F20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366;p120">
              <a:extLst>
                <a:ext uri="{FF2B5EF4-FFF2-40B4-BE49-F238E27FC236}">
                  <a16:creationId xmlns:a16="http://schemas.microsoft.com/office/drawing/2014/main" id="{F68F9FF8-879B-A679-6A83-3E1936B10597}"/>
                </a:ext>
              </a:extLst>
            </p:cNvPr>
            <p:cNvSpPr/>
            <p:nvPr/>
          </p:nvSpPr>
          <p:spPr>
            <a:xfrm>
              <a:off x="6539175" y="1685225"/>
              <a:ext cx="579525" cy="3169300"/>
            </a:xfrm>
            <a:custGeom>
              <a:avLst/>
              <a:gdLst/>
              <a:ahLst/>
              <a:cxnLst/>
              <a:rect l="l" t="t" r="r" b="b"/>
              <a:pathLst>
                <a:path w="23181" h="126772" extrusionOk="0">
                  <a:moveTo>
                    <a:pt x="11637" y="1"/>
                  </a:moveTo>
                  <a:cubicBezTo>
                    <a:pt x="2979" y="1"/>
                    <a:pt x="1" y="3256"/>
                    <a:pt x="1" y="3256"/>
                  </a:cubicBezTo>
                  <a:lnTo>
                    <a:pt x="1" y="126772"/>
                  </a:lnTo>
                  <a:lnTo>
                    <a:pt x="23180" y="126772"/>
                  </a:lnTo>
                  <a:lnTo>
                    <a:pt x="23180" y="3256"/>
                  </a:lnTo>
                  <a:cubicBezTo>
                    <a:pt x="23180" y="3256"/>
                    <a:pt x="20387" y="1"/>
                    <a:pt x="11637" y="1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367;p120">
              <a:extLst>
                <a:ext uri="{FF2B5EF4-FFF2-40B4-BE49-F238E27FC236}">
                  <a16:creationId xmlns:a16="http://schemas.microsoft.com/office/drawing/2014/main" id="{FF05A771-A132-4978-90E6-A5F63F506DBA}"/>
                </a:ext>
              </a:extLst>
            </p:cNvPr>
            <p:cNvSpPr/>
            <p:nvPr/>
          </p:nvSpPr>
          <p:spPr>
            <a:xfrm>
              <a:off x="6632675" y="1729225"/>
              <a:ext cx="445050" cy="3125300"/>
            </a:xfrm>
            <a:custGeom>
              <a:avLst/>
              <a:gdLst/>
              <a:ahLst/>
              <a:cxnLst/>
              <a:rect l="l" t="t" r="r" b="b"/>
              <a:pathLst>
                <a:path w="17802" h="125012" extrusionOk="0">
                  <a:moveTo>
                    <a:pt x="8613" y="0"/>
                  </a:moveTo>
                  <a:cubicBezTo>
                    <a:pt x="6067" y="0"/>
                    <a:pt x="3135" y="405"/>
                    <a:pt x="1" y="1588"/>
                  </a:cubicBezTo>
                  <a:lnTo>
                    <a:pt x="1" y="125012"/>
                  </a:lnTo>
                  <a:lnTo>
                    <a:pt x="17801" y="125012"/>
                  </a:lnTo>
                  <a:lnTo>
                    <a:pt x="17801" y="1888"/>
                  </a:lnTo>
                  <a:cubicBezTo>
                    <a:pt x="17801" y="1888"/>
                    <a:pt x="14111" y="0"/>
                    <a:pt x="8613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368;p120">
              <a:extLst>
                <a:ext uri="{FF2B5EF4-FFF2-40B4-BE49-F238E27FC236}">
                  <a16:creationId xmlns:a16="http://schemas.microsoft.com/office/drawing/2014/main" id="{F23A3320-2D3A-62C8-E8C3-DB07EA97BEA5}"/>
                </a:ext>
              </a:extLst>
            </p:cNvPr>
            <p:cNvSpPr/>
            <p:nvPr/>
          </p:nvSpPr>
          <p:spPr>
            <a:xfrm>
              <a:off x="6632675" y="1768925"/>
              <a:ext cx="344025" cy="3085600"/>
            </a:xfrm>
            <a:custGeom>
              <a:avLst/>
              <a:gdLst/>
              <a:ahLst/>
              <a:cxnLst/>
              <a:rect l="l" t="t" r="r" b="b"/>
              <a:pathLst>
                <a:path w="13761" h="123424" extrusionOk="0">
                  <a:moveTo>
                    <a:pt x="1" y="0"/>
                  </a:moveTo>
                  <a:lnTo>
                    <a:pt x="1" y="123424"/>
                  </a:lnTo>
                  <a:lnTo>
                    <a:pt x="13761" y="123424"/>
                  </a:lnTo>
                  <a:lnTo>
                    <a:pt x="13761" y="300"/>
                  </a:lnTo>
                  <a:cubicBezTo>
                    <a:pt x="11687" y="1039"/>
                    <a:pt x="9586" y="1295"/>
                    <a:pt x="7672" y="1295"/>
                  </a:cubicBezTo>
                  <a:cubicBezTo>
                    <a:pt x="3365" y="129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369;p120">
              <a:extLst>
                <a:ext uri="{FF2B5EF4-FFF2-40B4-BE49-F238E27FC236}">
                  <a16:creationId xmlns:a16="http://schemas.microsoft.com/office/drawing/2014/main" id="{4BF2FDFC-0999-7474-DCAB-EC8F1F124A2C}"/>
                </a:ext>
              </a:extLst>
            </p:cNvPr>
            <p:cNvSpPr/>
            <p:nvPr/>
          </p:nvSpPr>
          <p:spPr>
            <a:xfrm>
              <a:off x="6539175" y="1766600"/>
              <a:ext cx="538550" cy="3087925"/>
            </a:xfrm>
            <a:custGeom>
              <a:avLst/>
              <a:gdLst/>
              <a:ahLst/>
              <a:cxnLst/>
              <a:rect l="l" t="t" r="r" b="b"/>
              <a:pathLst>
                <a:path w="21542" h="123517" extrusionOk="0">
                  <a:moveTo>
                    <a:pt x="1" y="1"/>
                  </a:moveTo>
                  <a:lnTo>
                    <a:pt x="1" y="123517"/>
                  </a:lnTo>
                  <a:lnTo>
                    <a:pt x="21541" y="123517"/>
                  </a:lnTo>
                  <a:lnTo>
                    <a:pt x="21541" y="393"/>
                  </a:lnTo>
                  <a:cubicBezTo>
                    <a:pt x="21541" y="393"/>
                    <a:pt x="18263" y="2794"/>
                    <a:pt x="11637" y="2794"/>
                  </a:cubicBezTo>
                  <a:cubicBezTo>
                    <a:pt x="3949" y="27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370;p120">
              <a:extLst>
                <a:ext uri="{FF2B5EF4-FFF2-40B4-BE49-F238E27FC236}">
                  <a16:creationId xmlns:a16="http://schemas.microsoft.com/office/drawing/2014/main" id="{BA2F8952-F767-590F-5C95-3E64CE48AB63}"/>
                </a:ext>
              </a:extLst>
            </p:cNvPr>
            <p:cNvSpPr/>
            <p:nvPr/>
          </p:nvSpPr>
          <p:spPr>
            <a:xfrm>
              <a:off x="6533975" y="3179675"/>
              <a:ext cx="589325" cy="753675"/>
            </a:xfrm>
            <a:custGeom>
              <a:avLst/>
              <a:gdLst/>
              <a:ahLst/>
              <a:cxnLst/>
              <a:rect l="l" t="t" r="r" b="b"/>
              <a:pathLst>
                <a:path w="23573" h="30147" extrusionOk="0">
                  <a:moveTo>
                    <a:pt x="12721" y="0"/>
                  </a:moveTo>
                  <a:cubicBezTo>
                    <a:pt x="5737" y="0"/>
                    <a:pt x="1" y="2350"/>
                    <a:pt x="1" y="2350"/>
                  </a:cubicBezTo>
                  <a:lnTo>
                    <a:pt x="1" y="30147"/>
                  </a:lnTo>
                  <a:cubicBezTo>
                    <a:pt x="1" y="30147"/>
                    <a:pt x="4618" y="29634"/>
                    <a:pt x="11603" y="29634"/>
                  </a:cubicBezTo>
                  <a:cubicBezTo>
                    <a:pt x="15095" y="29634"/>
                    <a:pt x="19179" y="29762"/>
                    <a:pt x="23573" y="30147"/>
                  </a:cubicBezTo>
                  <a:lnTo>
                    <a:pt x="23573" y="2350"/>
                  </a:lnTo>
                  <a:cubicBezTo>
                    <a:pt x="20018" y="588"/>
                    <a:pt x="16213" y="0"/>
                    <a:pt x="1272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371;p120">
              <a:extLst>
                <a:ext uri="{FF2B5EF4-FFF2-40B4-BE49-F238E27FC236}">
                  <a16:creationId xmlns:a16="http://schemas.microsoft.com/office/drawing/2014/main" id="{7F718FD2-F570-1A50-7EC2-54CA2511574C}"/>
                </a:ext>
              </a:extLst>
            </p:cNvPr>
            <p:cNvSpPr/>
            <p:nvPr/>
          </p:nvSpPr>
          <p:spPr>
            <a:xfrm>
              <a:off x="6286375" y="2637575"/>
              <a:ext cx="161050" cy="228000"/>
            </a:xfrm>
            <a:custGeom>
              <a:avLst/>
              <a:gdLst/>
              <a:ahLst/>
              <a:cxnLst/>
              <a:rect l="l" t="t" r="r" b="b"/>
              <a:pathLst>
                <a:path w="6442" h="9120" extrusionOk="0">
                  <a:moveTo>
                    <a:pt x="1" y="0"/>
                  </a:moveTo>
                  <a:lnTo>
                    <a:pt x="1" y="9120"/>
                  </a:lnTo>
                  <a:lnTo>
                    <a:pt x="6442" y="9120"/>
                  </a:lnTo>
                  <a:lnTo>
                    <a:pt x="6442" y="0"/>
                  </a:ln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372;p120">
              <a:extLst>
                <a:ext uri="{FF2B5EF4-FFF2-40B4-BE49-F238E27FC236}">
                  <a16:creationId xmlns:a16="http://schemas.microsoft.com/office/drawing/2014/main" id="{1896E8B4-F065-D4E1-F403-0101F8A0292C}"/>
                </a:ext>
              </a:extLst>
            </p:cNvPr>
            <p:cNvSpPr/>
            <p:nvPr/>
          </p:nvSpPr>
          <p:spPr>
            <a:xfrm>
              <a:off x="6069925" y="2887500"/>
              <a:ext cx="601450" cy="216450"/>
            </a:xfrm>
            <a:custGeom>
              <a:avLst/>
              <a:gdLst/>
              <a:ahLst/>
              <a:cxnLst/>
              <a:rect l="l" t="t" r="r" b="b"/>
              <a:pathLst>
                <a:path w="24058" h="8658" extrusionOk="0">
                  <a:moveTo>
                    <a:pt x="5103" y="0"/>
                  </a:moveTo>
                  <a:cubicBezTo>
                    <a:pt x="2979" y="0"/>
                    <a:pt x="1155" y="1247"/>
                    <a:pt x="393" y="3071"/>
                  </a:cubicBezTo>
                  <a:cubicBezTo>
                    <a:pt x="1" y="3948"/>
                    <a:pt x="393" y="5010"/>
                    <a:pt x="1363" y="5379"/>
                  </a:cubicBezTo>
                  <a:cubicBezTo>
                    <a:pt x="2794" y="5957"/>
                    <a:pt x="3949" y="7203"/>
                    <a:pt x="4526" y="8658"/>
                  </a:cubicBezTo>
                  <a:lnTo>
                    <a:pt x="19533" y="8658"/>
                  </a:lnTo>
                  <a:cubicBezTo>
                    <a:pt x="20110" y="7203"/>
                    <a:pt x="21264" y="5957"/>
                    <a:pt x="22811" y="5379"/>
                  </a:cubicBezTo>
                  <a:cubicBezTo>
                    <a:pt x="23665" y="5010"/>
                    <a:pt x="24058" y="3948"/>
                    <a:pt x="23665" y="3071"/>
                  </a:cubicBezTo>
                  <a:cubicBezTo>
                    <a:pt x="22903" y="1247"/>
                    <a:pt x="21079" y="0"/>
                    <a:pt x="189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373;p120">
              <a:extLst>
                <a:ext uri="{FF2B5EF4-FFF2-40B4-BE49-F238E27FC236}">
                  <a16:creationId xmlns:a16="http://schemas.microsoft.com/office/drawing/2014/main" id="{9FE31F8D-E90A-E780-CAB5-B3A695540E87}"/>
                </a:ext>
              </a:extLst>
            </p:cNvPr>
            <p:cNvSpPr/>
            <p:nvPr/>
          </p:nvSpPr>
          <p:spPr>
            <a:xfrm>
              <a:off x="6120725" y="2832075"/>
              <a:ext cx="499850" cy="192225"/>
            </a:xfrm>
            <a:custGeom>
              <a:avLst/>
              <a:gdLst/>
              <a:ahLst/>
              <a:cxnLst/>
              <a:rect l="l" t="t" r="r" b="b"/>
              <a:pathLst>
                <a:path w="19994" h="7689" extrusionOk="0">
                  <a:moveTo>
                    <a:pt x="6349" y="1"/>
                  </a:moveTo>
                  <a:lnTo>
                    <a:pt x="2679" y="1548"/>
                  </a:lnTo>
                  <a:lnTo>
                    <a:pt x="185" y="2702"/>
                  </a:lnTo>
                  <a:cubicBezTo>
                    <a:pt x="93" y="2702"/>
                    <a:pt x="1" y="2979"/>
                    <a:pt x="185" y="3071"/>
                  </a:cubicBezTo>
                  <a:lnTo>
                    <a:pt x="9997" y="7689"/>
                  </a:lnTo>
                  <a:lnTo>
                    <a:pt x="19809" y="3071"/>
                  </a:lnTo>
                  <a:cubicBezTo>
                    <a:pt x="19994" y="2979"/>
                    <a:pt x="19994" y="2702"/>
                    <a:pt x="19809" y="2702"/>
                  </a:cubicBezTo>
                  <a:lnTo>
                    <a:pt x="17316" y="1548"/>
                  </a:lnTo>
                  <a:lnTo>
                    <a:pt x="136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374;p120">
              <a:extLst>
                <a:ext uri="{FF2B5EF4-FFF2-40B4-BE49-F238E27FC236}">
                  <a16:creationId xmlns:a16="http://schemas.microsoft.com/office/drawing/2014/main" id="{EB8F1377-E62E-1493-3BF2-89E96FE35ED7}"/>
                </a:ext>
              </a:extLst>
            </p:cNvPr>
            <p:cNvSpPr/>
            <p:nvPr/>
          </p:nvSpPr>
          <p:spPr>
            <a:xfrm>
              <a:off x="6187675" y="2832075"/>
              <a:ext cx="365950" cy="127575"/>
            </a:xfrm>
            <a:custGeom>
              <a:avLst/>
              <a:gdLst/>
              <a:ahLst/>
              <a:cxnLst/>
              <a:rect l="l" t="t" r="r" b="b"/>
              <a:pathLst>
                <a:path w="14638" h="5103" extrusionOk="0">
                  <a:moveTo>
                    <a:pt x="3671" y="1"/>
                  </a:moveTo>
                  <a:lnTo>
                    <a:pt x="1" y="1548"/>
                  </a:lnTo>
                  <a:lnTo>
                    <a:pt x="7319" y="5103"/>
                  </a:lnTo>
                  <a:lnTo>
                    <a:pt x="14638" y="1548"/>
                  </a:lnTo>
                  <a:lnTo>
                    <a:pt x="1096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375;p120">
              <a:extLst>
                <a:ext uri="{FF2B5EF4-FFF2-40B4-BE49-F238E27FC236}">
                  <a16:creationId xmlns:a16="http://schemas.microsoft.com/office/drawing/2014/main" id="{0597B054-7CC6-3274-B531-96511ED88085}"/>
                </a:ext>
              </a:extLst>
            </p:cNvPr>
            <p:cNvSpPr/>
            <p:nvPr/>
          </p:nvSpPr>
          <p:spPr>
            <a:xfrm>
              <a:off x="6101100" y="2253750"/>
              <a:ext cx="558150" cy="353700"/>
            </a:xfrm>
            <a:custGeom>
              <a:avLst/>
              <a:gdLst/>
              <a:ahLst/>
              <a:cxnLst/>
              <a:rect l="l" t="t" r="r" b="b"/>
              <a:pathLst>
                <a:path w="22326" h="14148" extrusionOk="0">
                  <a:moveTo>
                    <a:pt x="11166" y="0"/>
                  </a:moveTo>
                  <a:cubicBezTo>
                    <a:pt x="10996" y="0"/>
                    <a:pt x="10828" y="47"/>
                    <a:pt x="10690" y="139"/>
                  </a:cubicBezTo>
                  <a:lnTo>
                    <a:pt x="578" y="6303"/>
                  </a:lnTo>
                  <a:cubicBezTo>
                    <a:pt x="1" y="6696"/>
                    <a:pt x="1" y="7550"/>
                    <a:pt x="578" y="7850"/>
                  </a:cubicBezTo>
                  <a:lnTo>
                    <a:pt x="10690" y="13991"/>
                  </a:lnTo>
                  <a:cubicBezTo>
                    <a:pt x="10828" y="14095"/>
                    <a:pt x="10996" y="14147"/>
                    <a:pt x="11166" y="14147"/>
                  </a:cubicBezTo>
                  <a:cubicBezTo>
                    <a:pt x="11336" y="14147"/>
                    <a:pt x="11510" y="14095"/>
                    <a:pt x="11660" y="13991"/>
                  </a:cubicBezTo>
                  <a:lnTo>
                    <a:pt x="21749" y="7850"/>
                  </a:lnTo>
                  <a:cubicBezTo>
                    <a:pt x="22326" y="7550"/>
                    <a:pt x="22326" y="6696"/>
                    <a:pt x="21749" y="6303"/>
                  </a:cubicBezTo>
                  <a:lnTo>
                    <a:pt x="11660" y="139"/>
                  </a:lnTo>
                  <a:cubicBezTo>
                    <a:pt x="11510" y="47"/>
                    <a:pt x="11336" y="0"/>
                    <a:pt x="1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376;p120">
              <a:extLst>
                <a:ext uri="{FF2B5EF4-FFF2-40B4-BE49-F238E27FC236}">
                  <a16:creationId xmlns:a16="http://schemas.microsoft.com/office/drawing/2014/main" id="{B8007DE1-027E-BF39-6984-551BF1B98F0B}"/>
                </a:ext>
              </a:extLst>
            </p:cNvPr>
            <p:cNvSpPr/>
            <p:nvPr/>
          </p:nvSpPr>
          <p:spPr>
            <a:xfrm>
              <a:off x="6286375" y="2481150"/>
              <a:ext cx="228600" cy="305350"/>
            </a:xfrm>
            <a:custGeom>
              <a:avLst/>
              <a:gdLst/>
              <a:ahLst/>
              <a:cxnLst/>
              <a:rect l="l" t="t" r="r" b="b"/>
              <a:pathLst>
                <a:path w="9144" h="12214" extrusionOk="0">
                  <a:moveTo>
                    <a:pt x="1" y="1"/>
                  </a:moveTo>
                  <a:lnTo>
                    <a:pt x="1" y="7112"/>
                  </a:lnTo>
                  <a:cubicBezTo>
                    <a:pt x="1" y="8566"/>
                    <a:pt x="786" y="9813"/>
                    <a:pt x="2032" y="10575"/>
                  </a:cubicBezTo>
                  <a:lnTo>
                    <a:pt x="3948" y="11729"/>
                  </a:lnTo>
                  <a:cubicBezTo>
                    <a:pt x="4526" y="12029"/>
                    <a:pt x="5103" y="12214"/>
                    <a:pt x="5680" y="12214"/>
                  </a:cubicBezTo>
                  <a:cubicBezTo>
                    <a:pt x="7596" y="12214"/>
                    <a:pt x="9143" y="10667"/>
                    <a:pt x="9143" y="8843"/>
                  </a:cubicBezTo>
                  <a:lnTo>
                    <a:pt x="9143" y="1"/>
                  </a:ln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377;p120">
              <a:extLst>
                <a:ext uri="{FF2B5EF4-FFF2-40B4-BE49-F238E27FC236}">
                  <a16:creationId xmlns:a16="http://schemas.microsoft.com/office/drawing/2014/main" id="{D5ACDDD8-A202-11EA-7199-ED2C1ED46E44}"/>
                </a:ext>
              </a:extLst>
            </p:cNvPr>
            <p:cNvSpPr/>
            <p:nvPr/>
          </p:nvSpPr>
          <p:spPr>
            <a:xfrm>
              <a:off x="6243100" y="2500200"/>
              <a:ext cx="88900" cy="125275"/>
            </a:xfrm>
            <a:custGeom>
              <a:avLst/>
              <a:gdLst/>
              <a:ahLst/>
              <a:cxnLst/>
              <a:rect l="l" t="t" r="r" b="b"/>
              <a:pathLst>
                <a:path w="3556" h="5011" extrusionOk="0">
                  <a:moveTo>
                    <a:pt x="0" y="1"/>
                  </a:moveTo>
                  <a:lnTo>
                    <a:pt x="0" y="3279"/>
                  </a:lnTo>
                  <a:lnTo>
                    <a:pt x="1247" y="4526"/>
                  </a:lnTo>
                  <a:lnTo>
                    <a:pt x="1247" y="5010"/>
                  </a:lnTo>
                  <a:lnTo>
                    <a:pt x="1939" y="5010"/>
                  </a:lnTo>
                  <a:cubicBezTo>
                    <a:pt x="2309" y="5010"/>
                    <a:pt x="2609" y="4710"/>
                    <a:pt x="2609" y="4341"/>
                  </a:cubicBezTo>
                  <a:lnTo>
                    <a:pt x="2609" y="3764"/>
                  </a:lnTo>
                  <a:cubicBezTo>
                    <a:pt x="2609" y="3371"/>
                    <a:pt x="2794" y="2886"/>
                    <a:pt x="3094" y="2702"/>
                  </a:cubicBezTo>
                  <a:cubicBezTo>
                    <a:pt x="3371" y="2402"/>
                    <a:pt x="3555" y="2032"/>
                    <a:pt x="3555" y="1547"/>
                  </a:cubicBezTo>
                  <a:lnTo>
                    <a:pt x="35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378;p120">
              <a:extLst>
                <a:ext uri="{FF2B5EF4-FFF2-40B4-BE49-F238E27FC236}">
                  <a16:creationId xmlns:a16="http://schemas.microsoft.com/office/drawing/2014/main" id="{BCFAE46B-7A42-6DC4-6703-62E026D96036}"/>
                </a:ext>
              </a:extLst>
            </p:cNvPr>
            <p:cNvSpPr/>
            <p:nvPr/>
          </p:nvSpPr>
          <p:spPr>
            <a:xfrm>
              <a:off x="6230975" y="2440175"/>
              <a:ext cx="308225" cy="98725"/>
            </a:xfrm>
            <a:custGeom>
              <a:avLst/>
              <a:gdLst/>
              <a:ahLst/>
              <a:cxnLst/>
              <a:rect l="l" t="t" r="r" b="b"/>
              <a:pathLst>
                <a:path w="12329" h="3949" extrusionOk="0">
                  <a:moveTo>
                    <a:pt x="0" y="1"/>
                  </a:moveTo>
                  <a:lnTo>
                    <a:pt x="0" y="3163"/>
                  </a:lnTo>
                  <a:cubicBezTo>
                    <a:pt x="0" y="3556"/>
                    <a:pt x="393" y="3948"/>
                    <a:pt x="785" y="3948"/>
                  </a:cubicBezTo>
                  <a:lnTo>
                    <a:pt x="11544" y="3948"/>
                  </a:lnTo>
                  <a:cubicBezTo>
                    <a:pt x="11936" y="3948"/>
                    <a:pt x="12329" y="3556"/>
                    <a:pt x="12329" y="3163"/>
                  </a:cubicBezTo>
                  <a:lnTo>
                    <a:pt x="123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6379;p120">
              <a:extLst>
                <a:ext uri="{FF2B5EF4-FFF2-40B4-BE49-F238E27FC236}">
                  <a16:creationId xmlns:a16="http://schemas.microsoft.com/office/drawing/2014/main" id="{D9F18B5D-0848-B800-26E8-C3EC07CCB723}"/>
                </a:ext>
              </a:extLst>
            </p:cNvPr>
            <p:cNvSpPr/>
            <p:nvPr/>
          </p:nvSpPr>
          <p:spPr>
            <a:xfrm>
              <a:off x="6230975" y="2572350"/>
              <a:ext cx="55425" cy="86600"/>
            </a:xfrm>
            <a:custGeom>
              <a:avLst/>
              <a:gdLst/>
              <a:ahLst/>
              <a:cxnLst/>
              <a:rect l="l" t="t" r="r" b="b"/>
              <a:pathLst>
                <a:path w="2217" h="3464" extrusionOk="0">
                  <a:moveTo>
                    <a:pt x="785" y="0"/>
                  </a:moveTo>
                  <a:cubicBezTo>
                    <a:pt x="393" y="0"/>
                    <a:pt x="0" y="301"/>
                    <a:pt x="0" y="670"/>
                  </a:cubicBezTo>
                  <a:lnTo>
                    <a:pt x="0" y="1824"/>
                  </a:lnTo>
                  <a:cubicBezTo>
                    <a:pt x="0" y="2794"/>
                    <a:pt x="785" y="3464"/>
                    <a:pt x="1639" y="3464"/>
                  </a:cubicBezTo>
                  <a:lnTo>
                    <a:pt x="2217" y="3464"/>
                  </a:lnTo>
                  <a:lnTo>
                    <a:pt x="2217" y="878"/>
                  </a:lnTo>
                  <a:cubicBezTo>
                    <a:pt x="2217" y="393"/>
                    <a:pt x="1847" y="0"/>
                    <a:pt x="136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6380;p120">
              <a:extLst>
                <a:ext uri="{FF2B5EF4-FFF2-40B4-BE49-F238E27FC236}">
                  <a16:creationId xmlns:a16="http://schemas.microsoft.com/office/drawing/2014/main" id="{BB7BF5A9-17F7-64ED-A19F-B097E807B1BE}"/>
                </a:ext>
              </a:extLst>
            </p:cNvPr>
            <p:cNvSpPr/>
            <p:nvPr/>
          </p:nvSpPr>
          <p:spPr>
            <a:xfrm>
              <a:off x="6142075" y="2430375"/>
              <a:ext cx="25" cy="170850"/>
            </a:xfrm>
            <a:custGeom>
              <a:avLst/>
              <a:gdLst/>
              <a:ahLst/>
              <a:cxnLst/>
              <a:rect l="l" t="t" r="r" b="b"/>
              <a:pathLst>
                <a:path w="1" h="6834" fill="none" extrusionOk="0">
                  <a:moveTo>
                    <a:pt x="1" y="0"/>
                  </a:moveTo>
                  <a:lnTo>
                    <a:pt x="1" y="6834"/>
                  </a:lnTo>
                </a:path>
              </a:pathLst>
            </a:custGeom>
            <a:solidFill>
              <a:schemeClr val="accent5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6381;p120">
              <a:extLst>
                <a:ext uri="{FF2B5EF4-FFF2-40B4-BE49-F238E27FC236}">
                  <a16:creationId xmlns:a16="http://schemas.microsoft.com/office/drawing/2014/main" id="{E442CD37-B406-0F75-2966-BB883DBAD5A9}"/>
                </a:ext>
              </a:extLst>
            </p:cNvPr>
            <p:cNvSpPr/>
            <p:nvPr/>
          </p:nvSpPr>
          <p:spPr>
            <a:xfrm>
              <a:off x="6094175" y="2631225"/>
              <a:ext cx="96425" cy="102175"/>
            </a:xfrm>
            <a:custGeom>
              <a:avLst/>
              <a:gdLst/>
              <a:ahLst/>
              <a:cxnLst/>
              <a:rect l="l" t="t" r="r" b="b"/>
              <a:pathLst>
                <a:path w="3857" h="4087" extrusionOk="0">
                  <a:moveTo>
                    <a:pt x="1963" y="0"/>
                  </a:moveTo>
                  <a:cubicBezTo>
                    <a:pt x="1853" y="0"/>
                    <a:pt x="1732" y="47"/>
                    <a:pt x="1640" y="139"/>
                  </a:cubicBezTo>
                  <a:lnTo>
                    <a:pt x="670" y="1778"/>
                  </a:lnTo>
                  <a:cubicBezTo>
                    <a:pt x="1" y="2748"/>
                    <a:pt x="762" y="4087"/>
                    <a:pt x="1917" y="4087"/>
                  </a:cubicBezTo>
                  <a:cubicBezTo>
                    <a:pt x="3163" y="4087"/>
                    <a:pt x="3856" y="2748"/>
                    <a:pt x="3279" y="1778"/>
                  </a:cubicBezTo>
                  <a:lnTo>
                    <a:pt x="2217" y="139"/>
                  </a:lnTo>
                  <a:cubicBezTo>
                    <a:pt x="2171" y="47"/>
                    <a:pt x="2073" y="0"/>
                    <a:pt x="196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6382;p120">
              <a:extLst>
                <a:ext uri="{FF2B5EF4-FFF2-40B4-BE49-F238E27FC236}">
                  <a16:creationId xmlns:a16="http://schemas.microsoft.com/office/drawing/2014/main" id="{C822339A-48C5-CF34-284D-EAF3B50649C5}"/>
                </a:ext>
              </a:extLst>
            </p:cNvPr>
            <p:cNvSpPr/>
            <p:nvPr/>
          </p:nvSpPr>
          <p:spPr>
            <a:xfrm>
              <a:off x="6110925" y="2594275"/>
              <a:ext cx="62350" cy="60050"/>
            </a:xfrm>
            <a:custGeom>
              <a:avLst/>
              <a:gdLst/>
              <a:ahLst/>
              <a:cxnLst/>
              <a:rect l="l" t="t" r="r" b="b"/>
              <a:pathLst>
                <a:path w="2494" h="2402" extrusionOk="0">
                  <a:moveTo>
                    <a:pt x="1247" y="1"/>
                  </a:moveTo>
                  <a:cubicBezTo>
                    <a:pt x="577" y="1"/>
                    <a:pt x="0" y="463"/>
                    <a:pt x="0" y="1247"/>
                  </a:cubicBezTo>
                  <a:cubicBezTo>
                    <a:pt x="0" y="1917"/>
                    <a:pt x="577" y="2402"/>
                    <a:pt x="1247" y="2402"/>
                  </a:cubicBezTo>
                  <a:cubicBezTo>
                    <a:pt x="1916" y="2402"/>
                    <a:pt x="2493" y="1917"/>
                    <a:pt x="2493" y="1247"/>
                  </a:cubicBezTo>
                  <a:cubicBezTo>
                    <a:pt x="2493" y="463"/>
                    <a:pt x="1916" y="1"/>
                    <a:pt x="124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383;p120">
              <a:extLst>
                <a:ext uri="{FF2B5EF4-FFF2-40B4-BE49-F238E27FC236}">
                  <a16:creationId xmlns:a16="http://schemas.microsoft.com/office/drawing/2014/main" id="{A649C3BF-792E-8250-7A43-E964431A8354}"/>
                </a:ext>
              </a:extLst>
            </p:cNvPr>
            <p:cNvSpPr/>
            <p:nvPr/>
          </p:nvSpPr>
          <p:spPr>
            <a:xfrm>
              <a:off x="6228650" y="3103925"/>
              <a:ext cx="404050" cy="271875"/>
            </a:xfrm>
            <a:custGeom>
              <a:avLst/>
              <a:gdLst/>
              <a:ahLst/>
              <a:cxnLst/>
              <a:rect l="l" t="t" r="r" b="b"/>
              <a:pathLst>
                <a:path w="16162" h="10875" extrusionOk="0">
                  <a:moveTo>
                    <a:pt x="1" y="1"/>
                  </a:moveTo>
                  <a:lnTo>
                    <a:pt x="1" y="10875"/>
                  </a:lnTo>
                  <a:lnTo>
                    <a:pt x="16162" y="10875"/>
                  </a:lnTo>
                  <a:lnTo>
                    <a:pt x="16162" y="1"/>
                  </a:ln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6384;p120">
              <a:extLst>
                <a:ext uri="{FF2B5EF4-FFF2-40B4-BE49-F238E27FC236}">
                  <a16:creationId xmlns:a16="http://schemas.microsoft.com/office/drawing/2014/main" id="{A791586F-35DD-02AD-ABB0-BDEE88D175BD}"/>
                </a:ext>
              </a:extLst>
            </p:cNvPr>
            <p:cNvSpPr/>
            <p:nvPr/>
          </p:nvSpPr>
          <p:spPr>
            <a:xfrm>
              <a:off x="6123025" y="3103925"/>
              <a:ext cx="105650" cy="271875"/>
            </a:xfrm>
            <a:custGeom>
              <a:avLst/>
              <a:gdLst/>
              <a:ahLst/>
              <a:cxnLst/>
              <a:rect l="l" t="t" r="r" b="b"/>
              <a:pathLst>
                <a:path w="4226" h="10875" extrusionOk="0">
                  <a:moveTo>
                    <a:pt x="1" y="1"/>
                  </a:moveTo>
                  <a:lnTo>
                    <a:pt x="1" y="10875"/>
                  </a:lnTo>
                  <a:lnTo>
                    <a:pt x="4226" y="10875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6385;p120">
              <a:extLst>
                <a:ext uri="{FF2B5EF4-FFF2-40B4-BE49-F238E27FC236}">
                  <a16:creationId xmlns:a16="http://schemas.microsoft.com/office/drawing/2014/main" id="{7AE91D03-F7A8-3B55-94B3-73B39E747249}"/>
                </a:ext>
              </a:extLst>
            </p:cNvPr>
            <p:cNvSpPr/>
            <p:nvPr/>
          </p:nvSpPr>
          <p:spPr>
            <a:xfrm>
              <a:off x="6277150" y="3149525"/>
              <a:ext cx="307650" cy="180675"/>
            </a:xfrm>
            <a:custGeom>
              <a:avLst/>
              <a:gdLst/>
              <a:ahLst/>
              <a:cxnLst/>
              <a:rect l="l" t="t" r="r" b="b"/>
              <a:pathLst>
                <a:path w="12306" h="7227" extrusionOk="0">
                  <a:moveTo>
                    <a:pt x="1616" y="1"/>
                  </a:moveTo>
                  <a:cubicBezTo>
                    <a:pt x="762" y="1"/>
                    <a:pt x="0" y="762"/>
                    <a:pt x="0" y="1640"/>
                  </a:cubicBezTo>
                  <a:lnTo>
                    <a:pt x="0" y="5588"/>
                  </a:lnTo>
                  <a:cubicBezTo>
                    <a:pt x="0" y="6442"/>
                    <a:pt x="762" y="7227"/>
                    <a:pt x="1616" y="7227"/>
                  </a:cubicBezTo>
                  <a:lnTo>
                    <a:pt x="10759" y="7227"/>
                  </a:lnTo>
                  <a:cubicBezTo>
                    <a:pt x="11636" y="7227"/>
                    <a:pt x="12306" y="6442"/>
                    <a:pt x="12306" y="5588"/>
                  </a:cubicBezTo>
                  <a:lnTo>
                    <a:pt x="12306" y="1640"/>
                  </a:lnTo>
                  <a:cubicBezTo>
                    <a:pt x="12306" y="762"/>
                    <a:pt x="11636" y="1"/>
                    <a:pt x="107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6386;p120">
              <a:extLst>
                <a:ext uri="{FF2B5EF4-FFF2-40B4-BE49-F238E27FC236}">
                  <a16:creationId xmlns:a16="http://schemas.microsoft.com/office/drawing/2014/main" id="{DF9D6217-CBE5-A189-D751-4C3C7FAB6DB3}"/>
                </a:ext>
              </a:extLst>
            </p:cNvPr>
            <p:cNvSpPr/>
            <p:nvPr/>
          </p:nvSpPr>
          <p:spPr>
            <a:xfrm>
              <a:off x="6154200" y="3375775"/>
              <a:ext cx="356150" cy="1014700"/>
            </a:xfrm>
            <a:custGeom>
              <a:avLst/>
              <a:gdLst/>
              <a:ahLst/>
              <a:cxnLst/>
              <a:rect l="l" t="t" r="r" b="b"/>
              <a:pathLst>
                <a:path w="14246" h="40588" extrusionOk="0">
                  <a:moveTo>
                    <a:pt x="1" y="1"/>
                  </a:moveTo>
                  <a:lnTo>
                    <a:pt x="1" y="9813"/>
                  </a:lnTo>
                  <a:cubicBezTo>
                    <a:pt x="1" y="10390"/>
                    <a:pt x="185" y="11059"/>
                    <a:pt x="670" y="11544"/>
                  </a:cubicBezTo>
                  <a:cubicBezTo>
                    <a:pt x="1063" y="12029"/>
                    <a:pt x="1340" y="12606"/>
                    <a:pt x="1340" y="13183"/>
                  </a:cubicBezTo>
                  <a:lnTo>
                    <a:pt x="1340" y="40588"/>
                  </a:lnTo>
                  <a:lnTo>
                    <a:pt x="12883" y="40588"/>
                  </a:lnTo>
                  <a:lnTo>
                    <a:pt x="12883" y="13183"/>
                  </a:lnTo>
                  <a:cubicBezTo>
                    <a:pt x="12883" y="12606"/>
                    <a:pt x="13183" y="12029"/>
                    <a:pt x="13576" y="11544"/>
                  </a:cubicBezTo>
                  <a:cubicBezTo>
                    <a:pt x="14038" y="11059"/>
                    <a:pt x="14245" y="10390"/>
                    <a:pt x="14245" y="9813"/>
                  </a:cubicBezTo>
                  <a:lnTo>
                    <a:pt x="142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387;p120">
              <a:extLst>
                <a:ext uri="{FF2B5EF4-FFF2-40B4-BE49-F238E27FC236}">
                  <a16:creationId xmlns:a16="http://schemas.microsoft.com/office/drawing/2014/main" id="{71D8CC9A-A86E-25BD-D695-B20452FD8276}"/>
                </a:ext>
              </a:extLst>
            </p:cNvPr>
            <p:cNvSpPr/>
            <p:nvPr/>
          </p:nvSpPr>
          <p:spPr>
            <a:xfrm>
              <a:off x="6245400" y="3375775"/>
              <a:ext cx="358450" cy="1014700"/>
            </a:xfrm>
            <a:custGeom>
              <a:avLst/>
              <a:gdLst/>
              <a:ahLst/>
              <a:cxnLst/>
              <a:rect l="l" t="t" r="r" b="b"/>
              <a:pathLst>
                <a:path w="14338" h="40588" extrusionOk="0">
                  <a:moveTo>
                    <a:pt x="0" y="1"/>
                  </a:moveTo>
                  <a:lnTo>
                    <a:pt x="0" y="9813"/>
                  </a:lnTo>
                  <a:cubicBezTo>
                    <a:pt x="0" y="10390"/>
                    <a:pt x="300" y="11059"/>
                    <a:pt x="693" y="11544"/>
                  </a:cubicBezTo>
                  <a:cubicBezTo>
                    <a:pt x="1155" y="12029"/>
                    <a:pt x="1362" y="12606"/>
                    <a:pt x="1362" y="13183"/>
                  </a:cubicBezTo>
                  <a:lnTo>
                    <a:pt x="1362" y="40588"/>
                  </a:lnTo>
                  <a:lnTo>
                    <a:pt x="12998" y="40588"/>
                  </a:lnTo>
                  <a:lnTo>
                    <a:pt x="12998" y="13183"/>
                  </a:lnTo>
                  <a:cubicBezTo>
                    <a:pt x="12998" y="12606"/>
                    <a:pt x="13183" y="12029"/>
                    <a:pt x="13668" y="11544"/>
                  </a:cubicBezTo>
                  <a:cubicBezTo>
                    <a:pt x="14060" y="11059"/>
                    <a:pt x="14337" y="10390"/>
                    <a:pt x="14337" y="9813"/>
                  </a:cubicBezTo>
                  <a:lnTo>
                    <a:pt x="14337" y="1"/>
                  </a:ln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388;p120">
              <a:extLst>
                <a:ext uri="{FF2B5EF4-FFF2-40B4-BE49-F238E27FC236}">
                  <a16:creationId xmlns:a16="http://schemas.microsoft.com/office/drawing/2014/main" id="{1D9BBB12-5907-B242-5E2E-F4D12A0F7F28}"/>
                </a:ext>
              </a:extLst>
            </p:cNvPr>
            <p:cNvSpPr/>
            <p:nvPr/>
          </p:nvSpPr>
          <p:spPr>
            <a:xfrm>
              <a:off x="6245400" y="3402325"/>
              <a:ext cx="34075" cy="959300"/>
            </a:xfrm>
            <a:custGeom>
              <a:avLst/>
              <a:gdLst/>
              <a:ahLst/>
              <a:cxnLst/>
              <a:rect l="l" t="t" r="r" b="b"/>
              <a:pathLst>
                <a:path w="1363" h="38372" fill="none" extrusionOk="0">
                  <a:moveTo>
                    <a:pt x="1362" y="38371"/>
                  </a:moveTo>
                  <a:lnTo>
                    <a:pt x="1362" y="12121"/>
                  </a:lnTo>
                  <a:cubicBezTo>
                    <a:pt x="1362" y="11544"/>
                    <a:pt x="1155" y="10967"/>
                    <a:pt x="693" y="10482"/>
                  </a:cubicBezTo>
                  <a:lnTo>
                    <a:pt x="693" y="10482"/>
                  </a:lnTo>
                  <a:cubicBezTo>
                    <a:pt x="300" y="9997"/>
                    <a:pt x="0" y="9328"/>
                    <a:pt x="0" y="8751"/>
                  </a:cubicBez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389;p120">
              <a:extLst>
                <a:ext uri="{FF2B5EF4-FFF2-40B4-BE49-F238E27FC236}">
                  <a16:creationId xmlns:a16="http://schemas.microsoft.com/office/drawing/2014/main" id="{79296439-0926-7F57-40B6-D9166F6CFA36}"/>
                </a:ext>
              </a:extLst>
            </p:cNvPr>
            <p:cNvSpPr/>
            <p:nvPr/>
          </p:nvSpPr>
          <p:spPr>
            <a:xfrm>
              <a:off x="6170950" y="4066075"/>
              <a:ext cx="560450" cy="788450"/>
            </a:xfrm>
            <a:custGeom>
              <a:avLst/>
              <a:gdLst/>
              <a:ahLst/>
              <a:cxnLst/>
              <a:rect l="l" t="t" r="r" b="b"/>
              <a:pathLst>
                <a:path w="22418" h="31538" extrusionOk="0">
                  <a:moveTo>
                    <a:pt x="0" y="1"/>
                  </a:moveTo>
                  <a:lnTo>
                    <a:pt x="0" y="31538"/>
                  </a:lnTo>
                  <a:lnTo>
                    <a:pt x="16554" y="31538"/>
                  </a:lnTo>
                  <a:cubicBezTo>
                    <a:pt x="19832" y="31538"/>
                    <a:pt x="22418" y="28860"/>
                    <a:pt x="22418" y="25674"/>
                  </a:cubicBezTo>
                  <a:lnTo>
                    <a:pt x="22418" y="1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390;p120">
              <a:extLst>
                <a:ext uri="{FF2B5EF4-FFF2-40B4-BE49-F238E27FC236}">
                  <a16:creationId xmlns:a16="http://schemas.microsoft.com/office/drawing/2014/main" id="{7AC8A6FF-3D40-75FE-0C85-A5796094B646}"/>
                </a:ext>
              </a:extLst>
            </p:cNvPr>
            <p:cNvSpPr/>
            <p:nvPr/>
          </p:nvSpPr>
          <p:spPr>
            <a:xfrm>
              <a:off x="6024325" y="4066075"/>
              <a:ext cx="146650" cy="788450"/>
            </a:xfrm>
            <a:custGeom>
              <a:avLst/>
              <a:gdLst/>
              <a:ahLst/>
              <a:cxnLst/>
              <a:rect l="l" t="t" r="r" b="b"/>
              <a:pathLst>
                <a:path w="5866" h="31538" extrusionOk="0">
                  <a:moveTo>
                    <a:pt x="1" y="1"/>
                  </a:moveTo>
                  <a:lnTo>
                    <a:pt x="1" y="31538"/>
                  </a:lnTo>
                  <a:lnTo>
                    <a:pt x="5865" y="31538"/>
                  </a:lnTo>
                  <a:lnTo>
                    <a:pt x="5865" y="1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391;p120">
              <a:extLst>
                <a:ext uri="{FF2B5EF4-FFF2-40B4-BE49-F238E27FC236}">
                  <a16:creationId xmlns:a16="http://schemas.microsoft.com/office/drawing/2014/main" id="{6780C95D-BE0F-8F11-6EC2-FC3DD203DA30}"/>
                </a:ext>
              </a:extLst>
            </p:cNvPr>
            <p:cNvSpPr/>
            <p:nvPr/>
          </p:nvSpPr>
          <p:spPr>
            <a:xfrm>
              <a:off x="6277150" y="4200575"/>
              <a:ext cx="355550" cy="519475"/>
            </a:xfrm>
            <a:custGeom>
              <a:avLst/>
              <a:gdLst/>
              <a:ahLst/>
              <a:cxnLst/>
              <a:rect l="l" t="t" r="r" b="b"/>
              <a:pathLst>
                <a:path w="14222" h="20779" extrusionOk="0">
                  <a:moveTo>
                    <a:pt x="1616" y="0"/>
                  </a:moveTo>
                  <a:cubicBezTo>
                    <a:pt x="762" y="0"/>
                    <a:pt x="0" y="670"/>
                    <a:pt x="0" y="1547"/>
                  </a:cubicBezTo>
                  <a:lnTo>
                    <a:pt x="0" y="19232"/>
                  </a:lnTo>
                  <a:cubicBezTo>
                    <a:pt x="0" y="20109"/>
                    <a:pt x="762" y="20779"/>
                    <a:pt x="1616" y="20779"/>
                  </a:cubicBezTo>
                  <a:lnTo>
                    <a:pt x="12698" y="20779"/>
                  </a:lnTo>
                  <a:cubicBezTo>
                    <a:pt x="13552" y="20779"/>
                    <a:pt x="14222" y="20109"/>
                    <a:pt x="14222" y="19232"/>
                  </a:cubicBezTo>
                  <a:lnTo>
                    <a:pt x="14222" y="1547"/>
                  </a:lnTo>
                  <a:cubicBezTo>
                    <a:pt x="14222" y="670"/>
                    <a:pt x="13552" y="0"/>
                    <a:pt x="12698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392;p120">
              <a:extLst>
                <a:ext uri="{FF2B5EF4-FFF2-40B4-BE49-F238E27FC236}">
                  <a16:creationId xmlns:a16="http://schemas.microsoft.com/office/drawing/2014/main" id="{AF6F26BF-FF5C-56AF-CF79-D52916E0B6A0}"/>
                </a:ext>
              </a:extLst>
            </p:cNvPr>
            <p:cNvSpPr/>
            <p:nvPr/>
          </p:nvSpPr>
          <p:spPr>
            <a:xfrm>
              <a:off x="983825" y="4400275"/>
              <a:ext cx="1587275" cy="454250"/>
            </a:xfrm>
            <a:custGeom>
              <a:avLst/>
              <a:gdLst/>
              <a:ahLst/>
              <a:cxnLst/>
              <a:rect l="l" t="t" r="r" b="b"/>
              <a:pathLst>
                <a:path w="63491" h="18170" extrusionOk="0">
                  <a:moveTo>
                    <a:pt x="1" y="0"/>
                  </a:moveTo>
                  <a:lnTo>
                    <a:pt x="1" y="18170"/>
                  </a:lnTo>
                  <a:lnTo>
                    <a:pt x="54440" y="18170"/>
                  </a:lnTo>
                  <a:cubicBezTo>
                    <a:pt x="59450" y="18170"/>
                    <a:pt x="63490" y="14130"/>
                    <a:pt x="63490" y="9027"/>
                  </a:cubicBezTo>
                  <a:cubicBezTo>
                    <a:pt x="63490" y="4041"/>
                    <a:pt x="59450" y="0"/>
                    <a:pt x="54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393;p120">
              <a:extLst>
                <a:ext uri="{FF2B5EF4-FFF2-40B4-BE49-F238E27FC236}">
                  <a16:creationId xmlns:a16="http://schemas.microsoft.com/office/drawing/2014/main" id="{C72306B3-FE9C-72F1-8FB1-77014249A779}"/>
                </a:ext>
              </a:extLst>
            </p:cNvPr>
            <p:cNvSpPr/>
            <p:nvPr/>
          </p:nvSpPr>
          <p:spPr>
            <a:xfrm>
              <a:off x="983825" y="4400275"/>
              <a:ext cx="1587275" cy="454250"/>
            </a:xfrm>
            <a:custGeom>
              <a:avLst/>
              <a:gdLst/>
              <a:ahLst/>
              <a:cxnLst/>
              <a:rect l="l" t="t" r="r" b="b"/>
              <a:pathLst>
                <a:path w="63491" h="18170" fill="none" extrusionOk="0">
                  <a:moveTo>
                    <a:pt x="54440" y="18170"/>
                  </a:moveTo>
                  <a:lnTo>
                    <a:pt x="1" y="18170"/>
                  </a:lnTo>
                  <a:lnTo>
                    <a:pt x="1" y="0"/>
                  </a:lnTo>
                  <a:lnTo>
                    <a:pt x="54440" y="0"/>
                  </a:lnTo>
                  <a:cubicBezTo>
                    <a:pt x="59450" y="0"/>
                    <a:pt x="63490" y="4041"/>
                    <a:pt x="63490" y="9027"/>
                  </a:cubicBezTo>
                  <a:lnTo>
                    <a:pt x="63490" y="9027"/>
                  </a:lnTo>
                  <a:cubicBezTo>
                    <a:pt x="63490" y="14130"/>
                    <a:pt x="59450" y="18170"/>
                    <a:pt x="54440" y="1817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394;p120">
              <a:extLst>
                <a:ext uri="{FF2B5EF4-FFF2-40B4-BE49-F238E27FC236}">
                  <a16:creationId xmlns:a16="http://schemas.microsoft.com/office/drawing/2014/main" id="{00BECD98-D91F-CC0A-0C47-1DAA41859C05}"/>
                </a:ext>
              </a:extLst>
            </p:cNvPr>
            <p:cNvSpPr/>
            <p:nvPr/>
          </p:nvSpPr>
          <p:spPr>
            <a:xfrm>
              <a:off x="1488850" y="4400275"/>
              <a:ext cx="468700" cy="454250"/>
            </a:xfrm>
            <a:custGeom>
              <a:avLst/>
              <a:gdLst/>
              <a:ahLst/>
              <a:cxnLst/>
              <a:rect l="l" t="t" r="r" b="b"/>
              <a:pathLst>
                <a:path w="18748" h="18170" extrusionOk="0">
                  <a:moveTo>
                    <a:pt x="1" y="0"/>
                  </a:moveTo>
                  <a:cubicBezTo>
                    <a:pt x="4988" y="0"/>
                    <a:pt x="9028" y="4041"/>
                    <a:pt x="9028" y="9027"/>
                  </a:cubicBezTo>
                  <a:cubicBezTo>
                    <a:pt x="9028" y="11544"/>
                    <a:pt x="8081" y="13853"/>
                    <a:pt x="6442" y="15492"/>
                  </a:cubicBezTo>
                  <a:cubicBezTo>
                    <a:pt x="4803" y="17108"/>
                    <a:pt x="2494" y="18170"/>
                    <a:pt x="1" y="18170"/>
                  </a:cubicBezTo>
                  <a:lnTo>
                    <a:pt x="9605" y="18170"/>
                  </a:lnTo>
                  <a:cubicBezTo>
                    <a:pt x="12122" y="18170"/>
                    <a:pt x="14430" y="17108"/>
                    <a:pt x="16070" y="15492"/>
                  </a:cubicBezTo>
                  <a:cubicBezTo>
                    <a:pt x="17686" y="13853"/>
                    <a:pt x="18748" y="11544"/>
                    <a:pt x="18748" y="9027"/>
                  </a:cubicBezTo>
                  <a:cubicBezTo>
                    <a:pt x="18748" y="4041"/>
                    <a:pt x="14615" y="0"/>
                    <a:pt x="960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6395;p120">
              <a:extLst>
                <a:ext uri="{FF2B5EF4-FFF2-40B4-BE49-F238E27FC236}">
                  <a16:creationId xmlns:a16="http://schemas.microsoft.com/office/drawing/2014/main" id="{BD8055A3-1772-46BD-EC36-8198DF02500F}"/>
                </a:ext>
              </a:extLst>
            </p:cNvPr>
            <p:cNvSpPr/>
            <p:nvPr/>
          </p:nvSpPr>
          <p:spPr>
            <a:xfrm>
              <a:off x="1854225" y="4400275"/>
              <a:ext cx="469250" cy="454250"/>
            </a:xfrm>
            <a:custGeom>
              <a:avLst/>
              <a:gdLst/>
              <a:ahLst/>
              <a:cxnLst/>
              <a:rect l="l" t="t" r="r" b="b"/>
              <a:pathLst>
                <a:path w="18770" h="18170" extrusionOk="0">
                  <a:moveTo>
                    <a:pt x="0" y="0"/>
                  </a:moveTo>
                  <a:cubicBezTo>
                    <a:pt x="5010" y="0"/>
                    <a:pt x="9050" y="4041"/>
                    <a:pt x="9050" y="9027"/>
                  </a:cubicBezTo>
                  <a:cubicBezTo>
                    <a:pt x="9050" y="11544"/>
                    <a:pt x="8081" y="13853"/>
                    <a:pt x="6441" y="15492"/>
                  </a:cubicBezTo>
                  <a:cubicBezTo>
                    <a:pt x="4802" y="17108"/>
                    <a:pt x="2494" y="18170"/>
                    <a:pt x="0" y="18170"/>
                  </a:cubicBezTo>
                  <a:lnTo>
                    <a:pt x="9627" y="18170"/>
                  </a:lnTo>
                  <a:cubicBezTo>
                    <a:pt x="12121" y="18170"/>
                    <a:pt x="14430" y="17108"/>
                    <a:pt x="16069" y="15492"/>
                  </a:cubicBezTo>
                  <a:cubicBezTo>
                    <a:pt x="17708" y="13853"/>
                    <a:pt x="18770" y="11544"/>
                    <a:pt x="18770" y="9027"/>
                  </a:cubicBezTo>
                  <a:cubicBezTo>
                    <a:pt x="18770" y="4041"/>
                    <a:pt x="14614" y="0"/>
                    <a:pt x="9627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396;p120">
              <a:extLst>
                <a:ext uri="{FF2B5EF4-FFF2-40B4-BE49-F238E27FC236}">
                  <a16:creationId xmlns:a16="http://schemas.microsoft.com/office/drawing/2014/main" id="{A2FCB87A-B2AA-38AC-859A-0B5D94BA3ABA}"/>
                </a:ext>
              </a:extLst>
            </p:cNvPr>
            <p:cNvSpPr/>
            <p:nvPr/>
          </p:nvSpPr>
          <p:spPr>
            <a:xfrm>
              <a:off x="250225" y="4400275"/>
              <a:ext cx="1238650" cy="454250"/>
            </a:xfrm>
            <a:custGeom>
              <a:avLst/>
              <a:gdLst/>
              <a:ahLst/>
              <a:cxnLst/>
              <a:rect l="l" t="t" r="r" b="b"/>
              <a:pathLst>
                <a:path w="49546" h="18170" extrusionOk="0">
                  <a:moveTo>
                    <a:pt x="1" y="0"/>
                  </a:moveTo>
                  <a:lnTo>
                    <a:pt x="1" y="18170"/>
                  </a:lnTo>
                  <a:lnTo>
                    <a:pt x="40403" y="18170"/>
                  </a:lnTo>
                  <a:cubicBezTo>
                    <a:pt x="45506" y="18170"/>
                    <a:pt x="49546" y="14130"/>
                    <a:pt x="49546" y="9027"/>
                  </a:cubicBezTo>
                  <a:cubicBezTo>
                    <a:pt x="49546" y="4041"/>
                    <a:pt x="45506" y="0"/>
                    <a:pt x="40403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397;p120">
              <a:extLst>
                <a:ext uri="{FF2B5EF4-FFF2-40B4-BE49-F238E27FC236}">
                  <a16:creationId xmlns:a16="http://schemas.microsoft.com/office/drawing/2014/main" id="{5BAF4EE3-D27A-9926-49A6-98B0550B452A}"/>
                </a:ext>
              </a:extLst>
            </p:cNvPr>
            <p:cNvSpPr/>
            <p:nvPr/>
          </p:nvSpPr>
          <p:spPr>
            <a:xfrm>
              <a:off x="250225" y="4441250"/>
              <a:ext cx="1193075" cy="370000"/>
            </a:xfrm>
            <a:custGeom>
              <a:avLst/>
              <a:gdLst/>
              <a:ahLst/>
              <a:cxnLst/>
              <a:rect l="l" t="t" r="r" b="b"/>
              <a:pathLst>
                <a:path w="47723" h="14800" extrusionOk="0">
                  <a:moveTo>
                    <a:pt x="1" y="1"/>
                  </a:moveTo>
                  <a:lnTo>
                    <a:pt x="1" y="14799"/>
                  </a:lnTo>
                  <a:lnTo>
                    <a:pt x="40311" y="14799"/>
                  </a:lnTo>
                  <a:cubicBezTo>
                    <a:pt x="44351" y="14799"/>
                    <a:pt x="47722" y="11544"/>
                    <a:pt x="47722" y="7388"/>
                  </a:cubicBezTo>
                  <a:cubicBezTo>
                    <a:pt x="47722" y="3348"/>
                    <a:pt x="44351" y="1"/>
                    <a:pt x="40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398;p120">
              <a:extLst>
                <a:ext uri="{FF2B5EF4-FFF2-40B4-BE49-F238E27FC236}">
                  <a16:creationId xmlns:a16="http://schemas.microsoft.com/office/drawing/2014/main" id="{7F7AC895-4D0A-66E5-2F2B-02023D6CE909}"/>
                </a:ext>
              </a:extLst>
            </p:cNvPr>
            <p:cNvSpPr/>
            <p:nvPr/>
          </p:nvSpPr>
          <p:spPr>
            <a:xfrm>
              <a:off x="264675" y="4513400"/>
              <a:ext cx="1031425" cy="25"/>
            </a:xfrm>
            <a:custGeom>
              <a:avLst/>
              <a:gdLst/>
              <a:ahLst/>
              <a:cxnLst/>
              <a:rect l="l" t="t" r="r" b="b"/>
              <a:pathLst>
                <a:path w="41257" h="1" fill="none" extrusionOk="0">
                  <a:moveTo>
                    <a:pt x="0" y="0"/>
                  </a:moveTo>
                  <a:lnTo>
                    <a:pt x="41257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399;p120">
              <a:extLst>
                <a:ext uri="{FF2B5EF4-FFF2-40B4-BE49-F238E27FC236}">
                  <a16:creationId xmlns:a16="http://schemas.microsoft.com/office/drawing/2014/main" id="{DF34103D-7A69-9742-E796-17999DD84421}"/>
                </a:ext>
              </a:extLst>
            </p:cNvPr>
            <p:cNvSpPr/>
            <p:nvPr/>
          </p:nvSpPr>
          <p:spPr>
            <a:xfrm>
              <a:off x="264675" y="4568225"/>
              <a:ext cx="1086850" cy="25"/>
            </a:xfrm>
            <a:custGeom>
              <a:avLst/>
              <a:gdLst/>
              <a:ahLst/>
              <a:cxnLst/>
              <a:rect l="l" t="t" r="r" b="b"/>
              <a:pathLst>
                <a:path w="43474" h="1" fill="none" extrusionOk="0">
                  <a:moveTo>
                    <a:pt x="0" y="1"/>
                  </a:moveTo>
                  <a:lnTo>
                    <a:pt x="43473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400;p120">
              <a:extLst>
                <a:ext uri="{FF2B5EF4-FFF2-40B4-BE49-F238E27FC236}">
                  <a16:creationId xmlns:a16="http://schemas.microsoft.com/office/drawing/2014/main" id="{1608F602-E446-06EB-6900-04DBA6E2A856}"/>
                </a:ext>
              </a:extLst>
            </p:cNvPr>
            <p:cNvSpPr/>
            <p:nvPr/>
          </p:nvSpPr>
          <p:spPr>
            <a:xfrm>
              <a:off x="264675" y="4625950"/>
              <a:ext cx="1108775" cy="25"/>
            </a:xfrm>
            <a:custGeom>
              <a:avLst/>
              <a:gdLst/>
              <a:ahLst/>
              <a:cxnLst/>
              <a:rect l="l" t="t" r="r" b="b"/>
              <a:pathLst>
                <a:path w="44351" h="1" fill="none" extrusionOk="0">
                  <a:moveTo>
                    <a:pt x="0" y="0"/>
                  </a:moveTo>
                  <a:lnTo>
                    <a:pt x="44350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6401;p120">
              <a:extLst>
                <a:ext uri="{FF2B5EF4-FFF2-40B4-BE49-F238E27FC236}">
                  <a16:creationId xmlns:a16="http://schemas.microsoft.com/office/drawing/2014/main" id="{461EC73E-C0CB-9A9D-8524-1555556210AD}"/>
                </a:ext>
              </a:extLst>
            </p:cNvPr>
            <p:cNvSpPr/>
            <p:nvPr/>
          </p:nvSpPr>
          <p:spPr>
            <a:xfrm>
              <a:off x="264675" y="4683675"/>
              <a:ext cx="1086850" cy="25"/>
            </a:xfrm>
            <a:custGeom>
              <a:avLst/>
              <a:gdLst/>
              <a:ahLst/>
              <a:cxnLst/>
              <a:rect l="l" t="t" r="r" b="b"/>
              <a:pathLst>
                <a:path w="43474" h="1" fill="none" extrusionOk="0">
                  <a:moveTo>
                    <a:pt x="0" y="0"/>
                  </a:moveTo>
                  <a:lnTo>
                    <a:pt x="43473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6402;p120">
              <a:extLst>
                <a:ext uri="{FF2B5EF4-FFF2-40B4-BE49-F238E27FC236}">
                  <a16:creationId xmlns:a16="http://schemas.microsoft.com/office/drawing/2014/main" id="{AFB33E81-CAB0-92EC-2360-FC89AA901AF4}"/>
                </a:ext>
              </a:extLst>
            </p:cNvPr>
            <p:cNvSpPr/>
            <p:nvPr/>
          </p:nvSpPr>
          <p:spPr>
            <a:xfrm>
              <a:off x="264675" y="4741375"/>
              <a:ext cx="1031425" cy="25"/>
            </a:xfrm>
            <a:custGeom>
              <a:avLst/>
              <a:gdLst/>
              <a:ahLst/>
              <a:cxnLst/>
              <a:rect l="l" t="t" r="r" b="b"/>
              <a:pathLst>
                <a:path w="41257" h="1" fill="none" extrusionOk="0">
                  <a:moveTo>
                    <a:pt x="0" y="1"/>
                  </a:moveTo>
                  <a:lnTo>
                    <a:pt x="41257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6403;p120">
              <a:extLst>
                <a:ext uri="{FF2B5EF4-FFF2-40B4-BE49-F238E27FC236}">
                  <a16:creationId xmlns:a16="http://schemas.microsoft.com/office/drawing/2014/main" id="{9AB604CD-B588-2651-0800-7B8353D3641F}"/>
                </a:ext>
              </a:extLst>
            </p:cNvPr>
            <p:cNvSpPr/>
            <p:nvPr/>
          </p:nvSpPr>
          <p:spPr>
            <a:xfrm>
              <a:off x="406650" y="3166275"/>
              <a:ext cx="187600" cy="440400"/>
            </a:xfrm>
            <a:custGeom>
              <a:avLst/>
              <a:gdLst/>
              <a:ahLst/>
              <a:cxnLst/>
              <a:rect l="l" t="t" r="r" b="b"/>
              <a:pathLst>
                <a:path w="7504" h="17616" extrusionOk="0">
                  <a:moveTo>
                    <a:pt x="3741" y="0"/>
                  </a:moveTo>
                  <a:cubicBezTo>
                    <a:pt x="1640" y="0"/>
                    <a:pt x="0" y="1732"/>
                    <a:pt x="0" y="3856"/>
                  </a:cubicBezTo>
                  <a:lnTo>
                    <a:pt x="0" y="17616"/>
                  </a:lnTo>
                  <a:lnTo>
                    <a:pt x="7504" y="17616"/>
                  </a:lnTo>
                  <a:lnTo>
                    <a:pt x="7504" y="3856"/>
                  </a:lnTo>
                  <a:cubicBezTo>
                    <a:pt x="7504" y="1732"/>
                    <a:pt x="5865" y="0"/>
                    <a:pt x="374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6404;p120">
              <a:extLst>
                <a:ext uri="{FF2B5EF4-FFF2-40B4-BE49-F238E27FC236}">
                  <a16:creationId xmlns:a16="http://schemas.microsoft.com/office/drawing/2014/main" id="{29CD0A62-CC93-E17F-D71D-BC8AA4184385}"/>
                </a:ext>
              </a:extLst>
            </p:cNvPr>
            <p:cNvSpPr/>
            <p:nvPr/>
          </p:nvSpPr>
          <p:spPr>
            <a:xfrm>
              <a:off x="406650" y="3510275"/>
              <a:ext cx="187600" cy="189900"/>
            </a:xfrm>
            <a:custGeom>
              <a:avLst/>
              <a:gdLst/>
              <a:ahLst/>
              <a:cxnLst/>
              <a:rect l="l" t="t" r="r" b="b"/>
              <a:pathLst>
                <a:path w="7504" h="7596" extrusionOk="0">
                  <a:moveTo>
                    <a:pt x="3741" y="0"/>
                  </a:moveTo>
                  <a:cubicBezTo>
                    <a:pt x="1640" y="0"/>
                    <a:pt x="0" y="1732"/>
                    <a:pt x="0" y="3856"/>
                  </a:cubicBezTo>
                  <a:cubicBezTo>
                    <a:pt x="0" y="5864"/>
                    <a:pt x="1640" y="7596"/>
                    <a:pt x="3741" y="7596"/>
                  </a:cubicBezTo>
                  <a:cubicBezTo>
                    <a:pt x="5865" y="7596"/>
                    <a:pt x="7504" y="5864"/>
                    <a:pt x="7504" y="3856"/>
                  </a:cubicBezTo>
                  <a:cubicBezTo>
                    <a:pt x="7504" y="1732"/>
                    <a:pt x="5865" y="0"/>
                    <a:pt x="3741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6405;p120">
              <a:extLst>
                <a:ext uri="{FF2B5EF4-FFF2-40B4-BE49-F238E27FC236}">
                  <a16:creationId xmlns:a16="http://schemas.microsoft.com/office/drawing/2014/main" id="{A29A1AC2-D57E-079E-D211-E6434FC6E3B4}"/>
                </a:ext>
              </a:extLst>
            </p:cNvPr>
            <p:cNvSpPr/>
            <p:nvPr/>
          </p:nvSpPr>
          <p:spPr>
            <a:xfrm>
              <a:off x="421075" y="3527000"/>
              <a:ext cx="158750" cy="618175"/>
            </a:xfrm>
            <a:custGeom>
              <a:avLst/>
              <a:gdLst/>
              <a:ahLst/>
              <a:cxnLst/>
              <a:rect l="l" t="t" r="r" b="b"/>
              <a:pathLst>
                <a:path w="6350" h="24727" extrusionOk="0">
                  <a:moveTo>
                    <a:pt x="3164" y="1"/>
                  </a:moveTo>
                  <a:cubicBezTo>
                    <a:pt x="1432" y="1"/>
                    <a:pt x="1" y="1363"/>
                    <a:pt x="1" y="3187"/>
                  </a:cubicBezTo>
                  <a:lnTo>
                    <a:pt x="1" y="24727"/>
                  </a:lnTo>
                  <a:lnTo>
                    <a:pt x="6350" y="24727"/>
                  </a:lnTo>
                  <a:lnTo>
                    <a:pt x="6350" y="3187"/>
                  </a:lnTo>
                  <a:cubicBezTo>
                    <a:pt x="6350" y="1363"/>
                    <a:pt x="4895" y="1"/>
                    <a:pt x="3164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6406;p120">
              <a:extLst>
                <a:ext uri="{FF2B5EF4-FFF2-40B4-BE49-F238E27FC236}">
                  <a16:creationId xmlns:a16="http://schemas.microsoft.com/office/drawing/2014/main" id="{F920D908-203E-56EE-8682-6264B5A321B5}"/>
                </a:ext>
              </a:extLst>
            </p:cNvPr>
            <p:cNvSpPr/>
            <p:nvPr/>
          </p:nvSpPr>
          <p:spPr>
            <a:xfrm>
              <a:off x="421075" y="4060900"/>
              <a:ext cx="158750" cy="238400"/>
            </a:xfrm>
            <a:custGeom>
              <a:avLst/>
              <a:gdLst/>
              <a:ahLst/>
              <a:cxnLst/>
              <a:rect l="l" t="t" r="r" b="b"/>
              <a:pathLst>
                <a:path w="6350" h="9536" extrusionOk="0">
                  <a:moveTo>
                    <a:pt x="3164" y="0"/>
                  </a:moveTo>
                  <a:cubicBezTo>
                    <a:pt x="1432" y="0"/>
                    <a:pt x="1" y="1455"/>
                    <a:pt x="1" y="3186"/>
                  </a:cubicBezTo>
                  <a:lnTo>
                    <a:pt x="1" y="3463"/>
                  </a:lnTo>
                  <a:cubicBezTo>
                    <a:pt x="93" y="4525"/>
                    <a:pt x="578" y="7319"/>
                    <a:pt x="3164" y="9535"/>
                  </a:cubicBezTo>
                  <a:cubicBezTo>
                    <a:pt x="5772" y="7319"/>
                    <a:pt x="6257" y="4525"/>
                    <a:pt x="6350" y="3463"/>
                  </a:cubicBezTo>
                  <a:lnTo>
                    <a:pt x="6350" y="3186"/>
                  </a:lnTo>
                  <a:cubicBezTo>
                    <a:pt x="6350" y="1455"/>
                    <a:pt x="4895" y="0"/>
                    <a:pt x="316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6407;p120">
              <a:extLst>
                <a:ext uri="{FF2B5EF4-FFF2-40B4-BE49-F238E27FC236}">
                  <a16:creationId xmlns:a16="http://schemas.microsoft.com/office/drawing/2014/main" id="{3E323C89-F9BD-75A6-BDD0-EDB52F3A9BBE}"/>
                </a:ext>
              </a:extLst>
            </p:cNvPr>
            <p:cNvSpPr/>
            <p:nvPr/>
          </p:nvSpPr>
          <p:spPr>
            <a:xfrm>
              <a:off x="485725" y="4275025"/>
              <a:ext cx="28875" cy="69850"/>
            </a:xfrm>
            <a:custGeom>
              <a:avLst/>
              <a:gdLst/>
              <a:ahLst/>
              <a:cxnLst/>
              <a:rect l="l" t="t" r="r" b="b"/>
              <a:pathLst>
                <a:path w="1155" h="2794" extrusionOk="0">
                  <a:moveTo>
                    <a:pt x="578" y="0"/>
                  </a:moveTo>
                  <a:cubicBezTo>
                    <a:pt x="301" y="0"/>
                    <a:pt x="0" y="185"/>
                    <a:pt x="0" y="578"/>
                  </a:cubicBezTo>
                  <a:lnTo>
                    <a:pt x="0" y="2217"/>
                  </a:lnTo>
                  <a:cubicBezTo>
                    <a:pt x="0" y="2494"/>
                    <a:pt x="301" y="2794"/>
                    <a:pt x="578" y="2794"/>
                  </a:cubicBezTo>
                  <a:cubicBezTo>
                    <a:pt x="878" y="2794"/>
                    <a:pt x="1155" y="2494"/>
                    <a:pt x="1155" y="2217"/>
                  </a:cubicBezTo>
                  <a:lnTo>
                    <a:pt x="1155" y="578"/>
                  </a:lnTo>
                  <a:cubicBezTo>
                    <a:pt x="1155" y="185"/>
                    <a:pt x="878" y="0"/>
                    <a:pt x="5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6408;p120">
              <a:extLst>
                <a:ext uri="{FF2B5EF4-FFF2-40B4-BE49-F238E27FC236}">
                  <a16:creationId xmlns:a16="http://schemas.microsoft.com/office/drawing/2014/main" id="{B437E261-44E0-B6FC-D2BF-CC7EC89780FA}"/>
                </a:ext>
              </a:extLst>
            </p:cNvPr>
            <p:cNvSpPr/>
            <p:nvPr/>
          </p:nvSpPr>
          <p:spPr>
            <a:xfrm>
              <a:off x="336800" y="3353850"/>
              <a:ext cx="69875" cy="337100"/>
            </a:xfrm>
            <a:custGeom>
              <a:avLst/>
              <a:gdLst/>
              <a:ahLst/>
              <a:cxnLst/>
              <a:rect l="l" t="t" r="r" b="b"/>
              <a:pathLst>
                <a:path w="2795" h="13484" extrusionOk="0">
                  <a:moveTo>
                    <a:pt x="1640" y="0"/>
                  </a:moveTo>
                  <a:cubicBezTo>
                    <a:pt x="670" y="0"/>
                    <a:pt x="1" y="670"/>
                    <a:pt x="1" y="1547"/>
                  </a:cubicBezTo>
                  <a:lnTo>
                    <a:pt x="1" y="13091"/>
                  </a:lnTo>
                  <a:cubicBezTo>
                    <a:pt x="1" y="13275"/>
                    <a:pt x="186" y="13483"/>
                    <a:pt x="393" y="13483"/>
                  </a:cubicBezTo>
                  <a:cubicBezTo>
                    <a:pt x="971" y="13483"/>
                    <a:pt x="1432" y="12998"/>
                    <a:pt x="1432" y="12421"/>
                  </a:cubicBezTo>
                  <a:lnTo>
                    <a:pt x="1432" y="3371"/>
                  </a:lnTo>
                  <a:lnTo>
                    <a:pt x="2794" y="3371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231F20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6409;p120">
              <a:extLst>
                <a:ext uri="{FF2B5EF4-FFF2-40B4-BE49-F238E27FC236}">
                  <a16:creationId xmlns:a16="http://schemas.microsoft.com/office/drawing/2014/main" id="{F5FD855F-9F59-36E0-808F-B32ABF240BE1}"/>
                </a:ext>
              </a:extLst>
            </p:cNvPr>
            <p:cNvSpPr/>
            <p:nvPr/>
          </p:nvSpPr>
          <p:spPr>
            <a:xfrm>
              <a:off x="336800" y="3310550"/>
              <a:ext cx="69875" cy="337100"/>
            </a:xfrm>
            <a:custGeom>
              <a:avLst/>
              <a:gdLst/>
              <a:ahLst/>
              <a:cxnLst/>
              <a:rect l="l" t="t" r="r" b="b"/>
              <a:pathLst>
                <a:path w="2795" h="13484" extrusionOk="0">
                  <a:moveTo>
                    <a:pt x="1640" y="1"/>
                  </a:moveTo>
                  <a:cubicBezTo>
                    <a:pt x="670" y="1"/>
                    <a:pt x="1" y="670"/>
                    <a:pt x="1" y="1640"/>
                  </a:cubicBezTo>
                  <a:lnTo>
                    <a:pt x="1" y="13091"/>
                  </a:lnTo>
                  <a:cubicBezTo>
                    <a:pt x="1" y="13276"/>
                    <a:pt x="186" y="13484"/>
                    <a:pt x="393" y="13484"/>
                  </a:cubicBezTo>
                  <a:cubicBezTo>
                    <a:pt x="971" y="13484"/>
                    <a:pt x="1432" y="12999"/>
                    <a:pt x="1432" y="12422"/>
                  </a:cubicBezTo>
                  <a:lnTo>
                    <a:pt x="1432" y="3464"/>
                  </a:lnTo>
                  <a:lnTo>
                    <a:pt x="2794" y="3464"/>
                  </a:lnTo>
                  <a:lnTo>
                    <a:pt x="2794" y="1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6410;p120">
              <a:extLst>
                <a:ext uri="{FF2B5EF4-FFF2-40B4-BE49-F238E27FC236}">
                  <a16:creationId xmlns:a16="http://schemas.microsoft.com/office/drawing/2014/main" id="{FAFB3A6E-8BB8-6886-EC3C-857CEA5EA6F1}"/>
                </a:ext>
              </a:extLst>
            </p:cNvPr>
            <p:cNvSpPr/>
            <p:nvPr/>
          </p:nvSpPr>
          <p:spPr>
            <a:xfrm>
              <a:off x="1171400" y="1730825"/>
              <a:ext cx="4828725" cy="3123700"/>
            </a:xfrm>
            <a:custGeom>
              <a:avLst/>
              <a:gdLst/>
              <a:ahLst/>
              <a:cxnLst/>
              <a:rect l="l" t="t" r="r" b="b"/>
              <a:pathLst>
                <a:path w="193149" h="124948" extrusionOk="0">
                  <a:moveTo>
                    <a:pt x="14130" y="0"/>
                  </a:moveTo>
                  <a:cubicBezTo>
                    <a:pt x="13761" y="0"/>
                    <a:pt x="13368" y="93"/>
                    <a:pt x="12976" y="185"/>
                  </a:cubicBezTo>
                  <a:cubicBezTo>
                    <a:pt x="8174" y="1524"/>
                    <a:pt x="1" y="20294"/>
                    <a:pt x="26251" y="34331"/>
                  </a:cubicBezTo>
                  <a:cubicBezTo>
                    <a:pt x="52617" y="48483"/>
                    <a:pt x="66561" y="69354"/>
                    <a:pt x="76281" y="97913"/>
                  </a:cubicBezTo>
                  <a:cubicBezTo>
                    <a:pt x="84269" y="121208"/>
                    <a:pt x="95028" y="124463"/>
                    <a:pt x="100915" y="124856"/>
                  </a:cubicBezTo>
                  <a:cubicBezTo>
                    <a:pt x="101192" y="124856"/>
                    <a:pt x="101492" y="124948"/>
                    <a:pt x="101769" y="124948"/>
                  </a:cubicBezTo>
                  <a:lnTo>
                    <a:pt x="104078" y="124948"/>
                  </a:lnTo>
                  <a:cubicBezTo>
                    <a:pt x="107633" y="124948"/>
                    <a:pt x="112251" y="120723"/>
                    <a:pt x="113405" y="115436"/>
                  </a:cubicBezTo>
                  <a:cubicBezTo>
                    <a:pt x="113613" y="114651"/>
                    <a:pt x="113705" y="113889"/>
                    <a:pt x="113705" y="113035"/>
                  </a:cubicBezTo>
                  <a:lnTo>
                    <a:pt x="108996" y="113035"/>
                  </a:lnTo>
                  <a:cubicBezTo>
                    <a:pt x="108996" y="114466"/>
                    <a:pt x="107726" y="115436"/>
                    <a:pt x="106479" y="115436"/>
                  </a:cubicBezTo>
                  <a:lnTo>
                    <a:pt x="106387" y="115436"/>
                  </a:lnTo>
                  <a:cubicBezTo>
                    <a:pt x="105994" y="115436"/>
                    <a:pt x="105625" y="115228"/>
                    <a:pt x="105232" y="115044"/>
                  </a:cubicBezTo>
                  <a:cubicBezTo>
                    <a:pt x="104470" y="114559"/>
                    <a:pt x="103986" y="113612"/>
                    <a:pt x="103986" y="111973"/>
                  </a:cubicBezTo>
                  <a:cubicBezTo>
                    <a:pt x="103986" y="108995"/>
                    <a:pt x="106110" y="107448"/>
                    <a:pt x="108211" y="107355"/>
                  </a:cubicBezTo>
                  <a:lnTo>
                    <a:pt x="193148" y="107355"/>
                  </a:lnTo>
                  <a:cubicBezTo>
                    <a:pt x="191902" y="104654"/>
                    <a:pt x="190563" y="101491"/>
                    <a:pt x="189316" y="97913"/>
                  </a:cubicBezTo>
                  <a:cubicBezTo>
                    <a:pt x="179596" y="69354"/>
                    <a:pt x="165651" y="48483"/>
                    <a:pt x="139286" y="34331"/>
                  </a:cubicBezTo>
                  <a:cubicBezTo>
                    <a:pt x="130444" y="29621"/>
                    <a:pt x="125526" y="24427"/>
                    <a:pt x="123033" y="19417"/>
                  </a:cubicBezTo>
                  <a:cubicBezTo>
                    <a:pt x="121878" y="17016"/>
                    <a:pt x="121209" y="14707"/>
                    <a:pt x="121001" y="12491"/>
                  </a:cubicBezTo>
                  <a:cubicBezTo>
                    <a:pt x="120724" y="10182"/>
                    <a:pt x="121001" y="8081"/>
                    <a:pt x="121486" y="6257"/>
                  </a:cubicBezTo>
                  <a:lnTo>
                    <a:pt x="19417" y="6257"/>
                  </a:lnTo>
                  <a:cubicBezTo>
                    <a:pt x="18956" y="3071"/>
                    <a:pt x="16739" y="185"/>
                    <a:pt x="1413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6411;p120">
              <a:extLst>
                <a:ext uri="{FF2B5EF4-FFF2-40B4-BE49-F238E27FC236}">
                  <a16:creationId xmlns:a16="http://schemas.microsoft.com/office/drawing/2014/main" id="{78C60F94-8592-E171-B6CE-EDBEA928EA67}"/>
                </a:ext>
              </a:extLst>
            </p:cNvPr>
            <p:cNvSpPr/>
            <p:nvPr/>
          </p:nvSpPr>
          <p:spPr>
            <a:xfrm>
              <a:off x="1613525" y="1887250"/>
              <a:ext cx="2633700" cy="365700"/>
            </a:xfrm>
            <a:custGeom>
              <a:avLst/>
              <a:gdLst/>
              <a:ahLst/>
              <a:cxnLst/>
              <a:rect l="l" t="t" r="r" b="b"/>
              <a:pathLst>
                <a:path w="105348" h="14628" extrusionOk="0">
                  <a:moveTo>
                    <a:pt x="69470" y="0"/>
                  </a:moveTo>
                  <a:lnTo>
                    <a:pt x="1" y="5772"/>
                  </a:lnTo>
                  <a:cubicBezTo>
                    <a:pt x="38657" y="6149"/>
                    <a:pt x="76296" y="14627"/>
                    <a:pt x="95447" y="14627"/>
                  </a:cubicBezTo>
                  <a:cubicBezTo>
                    <a:pt x="99744" y="14627"/>
                    <a:pt x="103110" y="14200"/>
                    <a:pt x="105348" y="13160"/>
                  </a:cubicBezTo>
                  <a:cubicBezTo>
                    <a:pt x="104193" y="10759"/>
                    <a:pt x="103524" y="8450"/>
                    <a:pt x="103316" y="6234"/>
                  </a:cubicBezTo>
                  <a:cubicBezTo>
                    <a:pt x="103039" y="3925"/>
                    <a:pt x="103316" y="1824"/>
                    <a:pt x="103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6412;p120">
              <a:extLst>
                <a:ext uri="{FF2B5EF4-FFF2-40B4-BE49-F238E27FC236}">
                  <a16:creationId xmlns:a16="http://schemas.microsoft.com/office/drawing/2014/main" id="{A2491027-A974-5B42-5A12-4D13837D0603}"/>
                </a:ext>
              </a:extLst>
            </p:cNvPr>
            <p:cNvSpPr/>
            <p:nvPr/>
          </p:nvSpPr>
          <p:spPr>
            <a:xfrm>
              <a:off x="1479050" y="1887250"/>
              <a:ext cx="2917100" cy="155850"/>
            </a:xfrm>
            <a:custGeom>
              <a:avLst/>
              <a:gdLst/>
              <a:ahLst/>
              <a:cxnLst/>
              <a:rect l="l" t="t" r="r" b="b"/>
              <a:pathLst>
                <a:path w="116684" h="6234" extrusionOk="0">
                  <a:moveTo>
                    <a:pt x="1732" y="0"/>
                  </a:moveTo>
                  <a:cubicBezTo>
                    <a:pt x="1732" y="0"/>
                    <a:pt x="0" y="2193"/>
                    <a:pt x="1339" y="4618"/>
                  </a:cubicBezTo>
                  <a:cubicBezTo>
                    <a:pt x="1824" y="5656"/>
                    <a:pt x="2702" y="6234"/>
                    <a:pt x="3648" y="6234"/>
                  </a:cubicBezTo>
                  <a:lnTo>
                    <a:pt x="116683" y="6234"/>
                  </a:lnTo>
                  <a:lnTo>
                    <a:pt x="114767" y="0"/>
                  </a:lnTo>
                  <a:close/>
                </a:path>
              </a:pathLst>
            </a:custGeom>
            <a:solidFill>
              <a:schemeClr val="accent5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6413;p120">
              <a:extLst>
                <a:ext uri="{FF2B5EF4-FFF2-40B4-BE49-F238E27FC236}">
                  <a16:creationId xmlns:a16="http://schemas.microsoft.com/office/drawing/2014/main" id="{0B96DFFB-A931-1FB6-4CD6-434BF3594AFD}"/>
                </a:ext>
              </a:extLst>
            </p:cNvPr>
            <p:cNvSpPr/>
            <p:nvPr/>
          </p:nvSpPr>
          <p:spPr>
            <a:xfrm>
              <a:off x="1524650" y="1730825"/>
              <a:ext cx="2974800" cy="312275"/>
            </a:xfrm>
            <a:custGeom>
              <a:avLst/>
              <a:gdLst/>
              <a:ahLst/>
              <a:cxnLst/>
              <a:rect l="l" t="t" r="r" b="b"/>
              <a:pathLst>
                <a:path w="118992" h="12491" extrusionOk="0">
                  <a:moveTo>
                    <a:pt x="0" y="0"/>
                  </a:moveTo>
                  <a:cubicBezTo>
                    <a:pt x="2609" y="185"/>
                    <a:pt x="4826" y="3071"/>
                    <a:pt x="5287" y="6257"/>
                  </a:cubicBezTo>
                  <a:cubicBezTo>
                    <a:pt x="5403" y="7111"/>
                    <a:pt x="5403" y="7989"/>
                    <a:pt x="5195" y="8843"/>
                  </a:cubicBezTo>
                  <a:cubicBezTo>
                    <a:pt x="4826" y="11336"/>
                    <a:pt x="3463" y="12491"/>
                    <a:pt x="2124" y="12491"/>
                  </a:cubicBezTo>
                  <a:lnTo>
                    <a:pt x="115159" y="12491"/>
                  </a:lnTo>
                  <a:cubicBezTo>
                    <a:pt x="116406" y="12491"/>
                    <a:pt x="117745" y="11336"/>
                    <a:pt x="118230" y="8843"/>
                  </a:cubicBezTo>
                  <a:cubicBezTo>
                    <a:pt x="118992" y="4895"/>
                    <a:pt x="116314" y="185"/>
                    <a:pt x="113035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6414;p120">
              <a:extLst>
                <a:ext uri="{FF2B5EF4-FFF2-40B4-BE49-F238E27FC236}">
                  <a16:creationId xmlns:a16="http://schemas.microsoft.com/office/drawing/2014/main" id="{835B0F5D-E541-C73A-0D1D-ACEBB1FF5A76}"/>
                </a:ext>
              </a:extLst>
            </p:cNvPr>
            <p:cNvSpPr/>
            <p:nvPr/>
          </p:nvSpPr>
          <p:spPr>
            <a:xfrm>
              <a:off x="3771025" y="4414700"/>
              <a:ext cx="3068900" cy="202025"/>
            </a:xfrm>
            <a:custGeom>
              <a:avLst/>
              <a:gdLst/>
              <a:ahLst/>
              <a:cxnLst/>
              <a:rect l="l" t="t" r="r" b="b"/>
              <a:pathLst>
                <a:path w="122756" h="8081" extrusionOk="0">
                  <a:moveTo>
                    <a:pt x="4226" y="0"/>
                  </a:moveTo>
                  <a:cubicBezTo>
                    <a:pt x="2009" y="93"/>
                    <a:pt x="1" y="1640"/>
                    <a:pt x="1" y="4618"/>
                  </a:cubicBezTo>
                  <a:cubicBezTo>
                    <a:pt x="1" y="7111"/>
                    <a:pt x="1247" y="8081"/>
                    <a:pt x="2494" y="8081"/>
                  </a:cubicBezTo>
                  <a:lnTo>
                    <a:pt x="122455" y="8081"/>
                  </a:lnTo>
                  <a:cubicBezTo>
                    <a:pt x="122640" y="7111"/>
                    <a:pt x="122755" y="6142"/>
                    <a:pt x="122755" y="5195"/>
                  </a:cubicBezTo>
                  <a:cubicBezTo>
                    <a:pt x="122547" y="1824"/>
                    <a:pt x="120054" y="0"/>
                    <a:pt x="1176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415;p120">
              <a:extLst>
                <a:ext uri="{FF2B5EF4-FFF2-40B4-BE49-F238E27FC236}">
                  <a16:creationId xmlns:a16="http://schemas.microsoft.com/office/drawing/2014/main" id="{92420968-7F1B-6036-D383-45862C8D0B2B}"/>
                </a:ext>
              </a:extLst>
            </p:cNvPr>
            <p:cNvSpPr/>
            <p:nvPr/>
          </p:nvSpPr>
          <p:spPr>
            <a:xfrm>
              <a:off x="3833375" y="4556675"/>
              <a:ext cx="2888225" cy="60050"/>
            </a:xfrm>
            <a:custGeom>
              <a:avLst/>
              <a:gdLst/>
              <a:ahLst/>
              <a:cxnLst/>
              <a:rect l="l" t="t" r="r" b="b"/>
              <a:pathLst>
                <a:path w="115529" h="2402" extrusionOk="0">
                  <a:moveTo>
                    <a:pt x="2517" y="1"/>
                  </a:moveTo>
                  <a:cubicBezTo>
                    <a:pt x="2517" y="1432"/>
                    <a:pt x="1247" y="2402"/>
                    <a:pt x="0" y="2402"/>
                  </a:cubicBezTo>
                  <a:lnTo>
                    <a:pt x="113035" y="2402"/>
                  </a:lnTo>
                  <a:cubicBezTo>
                    <a:pt x="114282" y="2402"/>
                    <a:pt x="115528" y="1432"/>
                    <a:pt x="115528" y="93"/>
                  </a:cubicBezTo>
                  <a:lnTo>
                    <a:pt x="90040" y="93"/>
                  </a:lnTo>
                  <a:lnTo>
                    <a:pt x="7226" y="1"/>
                  </a:ln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416;p120">
              <a:extLst>
                <a:ext uri="{FF2B5EF4-FFF2-40B4-BE49-F238E27FC236}">
                  <a16:creationId xmlns:a16="http://schemas.microsoft.com/office/drawing/2014/main" id="{988236A1-511F-10B4-B219-5FBB268A640D}"/>
                </a:ext>
              </a:extLst>
            </p:cNvPr>
            <p:cNvSpPr/>
            <p:nvPr/>
          </p:nvSpPr>
          <p:spPr>
            <a:xfrm>
              <a:off x="3773325" y="4414700"/>
              <a:ext cx="3066600" cy="439825"/>
            </a:xfrm>
            <a:custGeom>
              <a:avLst/>
              <a:gdLst/>
              <a:ahLst/>
              <a:cxnLst/>
              <a:rect l="l" t="t" r="r" b="b"/>
              <a:pathLst>
                <a:path w="122664" h="17593" extrusionOk="0">
                  <a:moveTo>
                    <a:pt x="4526" y="0"/>
                  </a:moveTo>
                  <a:cubicBezTo>
                    <a:pt x="6927" y="0"/>
                    <a:pt x="9536" y="1824"/>
                    <a:pt x="9628" y="5195"/>
                  </a:cubicBezTo>
                  <a:lnTo>
                    <a:pt x="9628" y="5680"/>
                  </a:lnTo>
                  <a:cubicBezTo>
                    <a:pt x="9628" y="6534"/>
                    <a:pt x="9536" y="7296"/>
                    <a:pt x="9328" y="8081"/>
                  </a:cubicBezTo>
                  <a:cubicBezTo>
                    <a:pt x="8266" y="12975"/>
                    <a:pt x="4134" y="17016"/>
                    <a:pt x="763" y="17501"/>
                  </a:cubicBezTo>
                  <a:cubicBezTo>
                    <a:pt x="578" y="17501"/>
                    <a:pt x="301" y="17593"/>
                    <a:pt x="1" y="17593"/>
                  </a:cubicBezTo>
                  <a:lnTo>
                    <a:pt x="113036" y="17593"/>
                  </a:lnTo>
                  <a:cubicBezTo>
                    <a:pt x="116591" y="17593"/>
                    <a:pt x="121209" y="13368"/>
                    <a:pt x="122363" y="8081"/>
                  </a:cubicBezTo>
                  <a:cubicBezTo>
                    <a:pt x="122455" y="7781"/>
                    <a:pt x="122455" y="7504"/>
                    <a:pt x="122548" y="7204"/>
                  </a:cubicBezTo>
                  <a:cubicBezTo>
                    <a:pt x="122663" y="6534"/>
                    <a:pt x="122663" y="5865"/>
                    <a:pt x="122663" y="5195"/>
                  </a:cubicBezTo>
                  <a:cubicBezTo>
                    <a:pt x="122455" y="2009"/>
                    <a:pt x="120239" y="278"/>
                    <a:pt x="117930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417;p120">
              <a:extLst>
                <a:ext uri="{FF2B5EF4-FFF2-40B4-BE49-F238E27FC236}">
                  <a16:creationId xmlns:a16="http://schemas.microsoft.com/office/drawing/2014/main" id="{9C7D797D-EC86-6A27-C4E0-2B8C72A55D45}"/>
                </a:ext>
              </a:extLst>
            </p:cNvPr>
            <p:cNvSpPr/>
            <p:nvPr/>
          </p:nvSpPr>
          <p:spPr>
            <a:xfrm>
              <a:off x="3773325" y="4594775"/>
              <a:ext cx="3063700" cy="259750"/>
            </a:xfrm>
            <a:custGeom>
              <a:avLst/>
              <a:gdLst/>
              <a:ahLst/>
              <a:cxnLst/>
              <a:rect l="l" t="t" r="r" b="b"/>
              <a:pathLst>
                <a:path w="122548" h="10390" extrusionOk="0">
                  <a:moveTo>
                    <a:pt x="122548" y="1"/>
                  </a:moveTo>
                  <a:lnTo>
                    <a:pt x="122548" y="1"/>
                  </a:lnTo>
                  <a:cubicBezTo>
                    <a:pt x="99644" y="8013"/>
                    <a:pt x="51114" y="10300"/>
                    <a:pt x="3624" y="10300"/>
                  </a:cubicBezTo>
                  <a:cubicBezTo>
                    <a:pt x="2669" y="10300"/>
                    <a:pt x="1716" y="10299"/>
                    <a:pt x="763" y="10298"/>
                  </a:cubicBezTo>
                  <a:lnTo>
                    <a:pt x="1" y="10390"/>
                  </a:lnTo>
                  <a:lnTo>
                    <a:pt x="113036" y="10390"/>
                  </a:lnTo>
                  <a:cubicBezTo>
                    <a:pt x="116591" y="10390"/>
                    <a:pt x="121209" y="6165"/>
                    <a:pt x="122363" y="878"/>
                  </a:cubicBezTo>
                  <a:cubicBezTo>
                    <a:pt x="122455" y="578"/>
                    <a:pt x="122455" y="301"/>
                    <a:pt x="122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418;p120">
              <a:extLst>
                <a:ext uri="{FF2B5EF4-FFF2-40B4-BE49-F238E27FC236}">
                  <a16:creationId xmlns:a16="http://schemas.microsoft.com/office/drawing/2014/main" id="{F4CE042D-6405-ECF6-7916-D4069C3804FB}"/>
                </a:ext>
              </a:extLst>
            </p:cNvPr>
            <p:cNvSpPr/>
            <p:nvPr/>
          </p:nvSpPr>
          <p:spPr>
            <a:xfrm>
              <a:off x="2008325" y="2409000"/>
              <a:ext cx="2082475" cy="25"/>
            </a:xfrm>
            <a:custGeom>
              <a:avLst/>
              <a:gdLst/>
              <a:ahLst/>
              <a:cxnLst/>
              <a:rect l="l" t="t" r="r" b="b"/>
              <a:pathLst>
                <a:path w="83299" h="1" fill="none" extrusionOk="0">
                  <a:moveTo>
                    <a:pt x="0" y="1"/>
                  </a:moveTo>
                  <a:lnTo>
                    <a:pt x="83299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419;p120">
              <a:extLst>
                <a:ext uri="{FF2B5EF4-FFF2-40B4-BE49-F238E27FC236}">
                  <a16:creationId xmlns:a16="http://schemas.microsoft.com/office/drawing/2014/main" id="{AC2CD2E6-4804-C9E4-3E6F-DDC9E32D62F7}"/>
                </a:ext>
              </a:extLst>
            </p:cNvPr>
            <p:cNvSpPr/>
            <p:nvPr/>
          </p:nvSpPr>
          <p:spPr>
            <a:xfrm>
              <a:off x="2311350" y="2613325"/>
              <a:ext cx="2082475" cy="25"/>
            </a:xfrm>
            <a:custGeom>
              <a:avLst/>
              <a:gdLst/>
              <a:ahLst/>
              <a:cxnLst/>
              <a:rect l="l" t="t" r="r" b="b"/>
              <a:pathLst>
                <a:path w="83299" h="1" fill="none" extrusionOk="0">
                  <a:moveTo>
                    <a:pt x="0" y="1"/>
                  </a:moveTo>
                  <a:lnTo>
                    <a:pt x="83299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420;p120">
              <a:extLst>
                <a:ext uri="{FF2B5EF4-FFF2-40B4-BE49-F238E27FC236}">
                  <a16:creationId xmlns:a16="http://schemas.microsoft.com/office/drawing/2014/main" id="{E84A8B29-F25F-1AF6-A153-3F07CBD5B87C}"/>
                </a:ext>
              </a:extLst>
            </p:cNvPr>
            <p:cNvSpPr/>
            <p:nvPr/>
          </p:nvSpPr>
          <p:spPr>
            <a:xfrm>
              <a:off x="2643225" y="2815350"/>
              <a:ext cx="2082475" cy="25"/>
            </a:xfrm>
            <a:custGeom>
              <a:avLst/>
              <a:gdLst/>
              <a:ahLst/>
              <a:cxnLst/>
              <a:rect l="l" t="t" r="r" b="b"/>
              <a:pathLst>
                <a:path w="83299" h="1" fill="none" extrusionOk="0">
                  <a:moveTo>
                    <a:pt x="0" y="0"/>
                  </a:moveTo>
                  <a:lnTo>
                    <a:pt x="83299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421;p120">
              <a:extLst>
                <a:ext uri="{FF2B5EF4-FFF2-40B4-BE49-F238E27FC236}">
                  <a16:creationId xmlns:a16="http://schemas.microsoft.com/office/drawing/2014/main" id="{8E77E206-532C-BE7E-C0A0-01BA0BCB9E51}"/>
                </a:ext>
              </a:extLst>
            </p:cNvPr>
            <p:cNvSpPr/>
            <p:nvPr/>
          </p:nvSpPr>
          <p:spPr>
            <a:xfrm>
              <a:off x="2852150" y="3017350"/>
              <a:ext cx="2080200" cy="25"/>
            </a:xfrm>
            <a:custGeom>
              <a:avLst/>
              <a:gdLst/>
              <a:ahLst/>
              <a:cxnLst/>
              <a:rect l="l" t="t" r="r" b="b"/>
              <a:pathLst>
                <a:path w="83208" h="1" fill="none" extrusionOk="0">
                  <a:moveTo>
                    <a:pt x="1" y="1"/>
                  </a:moveTo>
                  <a:lnTo>
                    <a:pt x="83207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422;p120">
              <a:extLst>
                <a:ext uri="{FF2B5EF4-FFF2-40B4-BE49-F238E27FC236}">
                  <a16:creationId xmlns:a16="http://schemas.microsoft.com/office/drawing/2014/main" id="{FE80C9AE-C3FE-DFC3-0821-74DE02659139}"/>
                </a:ext>
              </a:extLst>
            </p:cNvPr>
            <p:cNvSpPr/>
            <p:nvPr/>
          </p:nvSpPr>
          <p:spPr>
            <a:xfrm>
              <a:off x="3013200" y="3221675"/>
              <a:ext cx="2080750" cy="25"/>
            </a:xfrm>
            <a:custGeom>
              <a:avLst/>
              <a:gdLst/>
              <a:ahLst/>
              <a:cxnLst/>
              <a:rect l="l" t="t" r="r" b="b"/>
              <a:pathLst>
                <a:path w="83230" h="1" fill="none" extrusionOk="0">
                  <a:moveTo>
                    <a:pt x="0" y="0"/>
                  </a:moveTo>
                  <a:lnTo>
                    <a:pt x="83229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423;p120">
              <a:extLst>
                <a:ext uri="{FF2B5EF4-FFF2-40B4-BE49-F238E27FC236}">
                  <a16:creationId xmlns:a16="http://schemas.microsoft.com/office/drawing/2014/main" id="{49A40566-7947-C6F4-EDBE-6F83489FFE24}"/>
                </a:ext>
              </a:extLst>
            </p:cNvPr>
            <p:cNvSpPr/>
            <p:nvPr/>
          </p:nvSpPr>
          <p:spPr>
            <a:xfrm>
              <a:off x="4612550" y="3423675"/>
              <a:ext cx="615875" cy="25"/>
            </a:xfrm>
            <a:custGeom>
              <a:avLst/>
              <a:gdLst/>
              <a:ahLst/>
              <a:cxnLst/>
              <a:rect l="l" t="t" r="r" b="b"/>
              <a:pathLst>
                <a:path w="24635" h="1" fill="none" extrusionOk="0">
                  <a:moveTo>
                    <a:pt x="1" y="1"/>
                  </a:moveTo>
                  <a:lnTo>
                    <a:pt x="24635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424;p120">
              <a:extLst>
                <a:ext uri="{FF2B5EF4-FFF2-40B4-BE49-F238E27FC236}">
                  <a16:creationId xmlns:a16="http://schemas.microsoft.com/office/drawing/2014/main" id="{24783214-0087-46BF-67EE-30E0FAF675D8}"/>
                </a:ext>
              </a:extLst>
            </p:cNvPr>
            <p:cNvSpPr/>
            <p:nvPr/>
          </p:nvSpPr>
          <p:spPr>
            <a:xfrm>
              <a:off x="6541500" y="4854500"/>
              <a:ext cx="57725" cy="25"/>
            </a:xfrm>
            <a:custGeom>
              <a:avLst/>
              <a:gdLst/>
              <a:ahLst/>
              <a:cxnLst/>
              <a:rect l="l" t="t" r="r" b="b"/>
              <a:pathLst>
                <a:path w="2309" h="1" extrusionOk="0">
                  <a:moveTo>
                    <a:pt x="2309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231F20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425;p120">
              <a:extLst>
                <a:ext uri="{FF2B5EF4-FFF2-40B4-BE49-F238E27FC236}">
                  <a16:creationId xmlns:a16="http://schemas.microsoft.com/office/drawing/2014/main" id="{6CB746B8-FE78-2D3F-FEEA-A850A9536ECD}"/>
                </a:ext>
              </a:extLst>
            </p:cNvPr>
            <p:cNvSpPr/>
            <p:nvPr/>
          </p:nvSpPr>
          <p:spPr>
            <a:xfrm>
              <a:off x="250225" y="4854500"/>
              <a:ext cx="7125900" cy="25"/>
            </a:xfrm>
            <a:custGeom>
              <a:avLst/>
              <a:gdLst/>
              <a:ahLst/>
              <a:cxnLst/>
              <a:rect l="l" t="t" r="r" b="b"/>
              <a:pathLst>
                <a:path w="285036" h="1" fill="none" extrusionOk="0">
                  <a:moveTo>
                    <a:pt x="285035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55DEEE64-4D67-A401-2D44-DA2D2FD1ACE9}"/>
              </a:ext>
            </a:extLst>
          </p:cNvPr>
          <p:cNvSpPr txBox="1"/>
          <p:nvPr/>
        </p:nvSpPr>
        <p:spPr>
          <a:xfrm rot="16200000">
            <a:off x="-2965793" y="2402473"/>
            <a:ext cx="69101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spc="600" dirty="0">
                <a:solidFill>
                  <a:srgbClr val="FF952B"/>
                </a:solidFill>
                <a:sym typeface="Aldrich"/>
              </a:rPr>
              <a:t>МОДЕЛЬ ПРЕДСКАЗАНИЯ</a:t>
            </a:r>
          </a:p>
        </p:txBody>
      </p:sp>
    </p:spTree>
    <p:extLst>
      <p:ext uri="{BB962C8B-B14F-4D97-AF65-F5344CB8AC3E}">
        <p14:creationId xmlns:p14="http://schemas.microsoft.com/office/powerpoint/2010/main" val="2732231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3CAAD4-6E3F-5F7B-1A96-2C484552F850}"/>
              </a:ext>
            </a:extLst>
          </p:cNvPr>
          <p:cNvSpPr/>
          <p:nvPr/>
        </p:nvSpPr>
        <p:spPr>
          <a:xfrm rot="5400000">
            <a:off x="-470197" y="2682964"/>
            <a:ext cx="3353237" cy="45719"/>
          </a:xfrm>
          <a:prstGeom prst="rect">
            <a:avLst/>
          </a:prstGeom>
          <a:solidFill>
            <a:srgbClr val="000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66E5D9-2699-8CF5-CFA8-D89E729F9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627" y="2043756"/>
            <a:ext cx="2861882" cy="1055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33" name="Google Shape;1733;p71"/>
          <p:cNvSpPr/>
          <p:nvPr/>
        </p:nvSpPr>
        <p:spPr>
          <a:xfrm>
            <a:off x="-583155" y="6088800"/>
            <a:ext cx="10653209" cy="159065"/>
          </a:xfrm>
          <a:custGeom>
            <a:avLst/>
            <a:gdLst/>
            <a:ahLst/>
            <a:cxnLst/>
            <a:rect l="l" t="t" r="r" b="b"/>
            <a:pathLst>
              <a:path w="273857" h="4089" extrusionOk="0"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4088"/>
                </a:lnTo>
                <a:lnTo>
                  <a:pt x="273856" y="4088"/>
                </a:lnTo>
                <a:lnTo>
                  <a:pt x="273856" y="164"/>
                </a:lnTo>
                <a:lnTo>
                  <a:pt x="273856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273856" y="1"/>
                </a:moveTo>
                <a:lnTo>
                  <a:pt x="27385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71"/>
          <p:cNvSpPr txBox="1">
            <a:spLocks noGrp="1"/>
          </p:cNvSpPr>
          <p:nvPr>
            <p:ph type="subTitle" idx="1"/>
          </p:nvPr>
        </p:nvSpPr>
        <p:spPr>
          <a:xfrm>
            <a:off x="1183562" y="1730551"/>
            <a:ext cx="4457701" cy="22070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buFont typeface="Arial"/>
              <a:buNone/>
            </a:pPr>
            <a:r>
              <a:rPr lang="ru-RU" sz="1600" dirty="0">
                <a:solidFill>
                  <a:srgbClr val="00004D"/>
                </a:solidFill>
                <a:cs typeface="Arial"/>
                <a:sym typeface="Arial"/>
              </a:rPr>
              <a:t>Факторы, не зависящие от учителей, влияют на результаты обучения учащихся, мотивируя исследование альтернативных методов обучения</a:t>
            </a:r>
            <a:br>
              <a:rPr lang="ru-RU" sz="1600" dirty="0">
                <a:solidFill>
                  <a:srgbClr val="00004D"/>
                </a:solidFill>
                <a:cs typeface="Arial"/>
                <a:sym typeface="Arial"/>
              </a:rPr>
            </a:br>
            <a:br>
              <a:rPr lang="ru-RU" sz="1600" dirty="0">
                <a:solidFill>
                  <a:srgbClr val="00004D"/>
                </a:solidFill>
                <a:cs typeface="Arial"/>
                <a:sym typeface="Arial"/>
              </a:rPr>
            </a:br>
            <a:r>
              <a:rPr lang="ru-RU" sz="1600" dirty="0">
                <a:solidFill>
                  <a:srgbClr val="00004D"/>
                </a:solidFill>
                <a:cs typeface="Arial"/>
                <a:sym typeface="Arial"/>
              </a:rPr>
              <a:t>Индивидуальное обучение слишком дорого для большинства учеников, чтобы его можно было использовать в больших масштабах. Кроме того, ключевой элемент мастерского обучения заключается в том, что оно требует внимания к отдельным учащимся, а не к оценке групповой работы</a:t>
            </a:r>
            <a:endParaRPr sz="1600" dirty="0">
              <a:solidFill>
                <a:srgbClr val="00004D"/>
              </a:solidFill>
              <a:cs typeface="Arial"/>
              <a:sym typeface="Arial"/>
            </a:endParaRPr>
          </a:p>
        </p:txBody>
      </p:sp>
      <p:sp>
        <p:nvSpPr>
          <p:cNvPr id="1735" name="Google Shape;1735;p71"/>
          <p:cNvSpPr txBox="1">
            <a:spLocks noGrp="1"/>
          </p:cNvSpPr>
          <p:nvPr>
            <p:ph type="title"/>
          </p:nvPr>
        </p:nvSpPr>
        <p:spPr>
          <a:xfrm>
            <a:off x="537393" y="392710"/>
            <a:ext cx="2490000" cy="3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ru-RU" dirty="0"/>
              <a:t>ВЫВОД</a:t>
            </a:r>
            <a:endParaRPr dirty="0"/>
          </a:p>
        </p:txBody>
      </p:sp>
      <p:grpSp>
        <p:nvGrpSpPr>
          <p:cNvPr id="1736" name="Google Shape;1736;p71"/>
          <p:cNvGrpSpPr/>
          <p:nvPr/>
        </p:nvGrpSpPr>
        <p:grpSpPr>
          <a:xfrm flipH="1">
            <a:off x="570672" y="834394"/>
            <a:ext cx="432486" cy="575340"/>
            <a:chOff x="3600400" y="2783875"/>
            <a:chExt cx="402275" cy="535100"/>
          </a:xfrm>
        </p:grpSpPr>
        <p:sp>
          <p:nvSpPr>
            <p:cNvPr id="1737" name="Google Shape;1737;p71"/>
            <p:cNvSpPr/>
            <p:nvPr/>
          </p:nvSpPr>
          <p:spPr>
            <a:xfrm>
              <a:off x="3631725" y="3070825"/>
              <a:ext cx="195525" cy="237500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71"/>
            <p:cNvSpPr/>
            <p:nvPr/>
          </p:nvSpPr>
          <p:spPr>
            <a:xfrm>
              <a:off x="3623575" y="3062700"/>
              <a:ext cx="211825" cy="256275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71"/>
            <p:cNvSpPr/>
            <p:nvPr/>
          </p:nvSpPr>
          <p:spPr>
            <a:xfrm>
              <a:off x="3775225" y="3070825"/>
              <a:ext cx="196125" cy="237500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71"/>
            <p:cNvSpPr/>
            <p:nvPr/>
          </p:nvSpPr>
          <p:spPr>
            <a:xfrm>
              <a:off x="3767700" y="3062700"/>
              <a:ext cx="211175" cy="256275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71"/>
            <p:cNvSpPr/>
            <p:nvPr/>
          </p:nvSpPr>
          <p:spPr>
            <a:xfrm>
              <a:off x="3605425" y="2788875"/>
              <a:ext cx="391625" cy="396650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71"/>
            <p:cNvSpPr/>
            <p:nvPr/>
          </p:nvSpPr>
          <p:spPr>
            <a:xfrm>
              <a:off x="3600400" y="2783875"/>
              <a:ext cx="402275" cy="409800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71"/>
            <p:cNvSpPr/>
            <p:nvPr/>
          </p:nvSpPr>
          <p:spPr>
            <a:xfrm>
              <a:off x="3663050" y="2851525"/>
              <a:ext cx="276975" cy="273850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4" name="Google Shape;1744;p71"/>
          <p:cNvGrpSpPr/>
          <p:nvPr/>
        </p:nvGrpSpPr>
        <p:grpSpPr>
          <a:xfrm rot="132037" flipH="1">
            <a:off x="7495981" y="1045848"/>
            <a:ext cx="1385983" cy="2705355"/>
            <a:chOff x="409722" y="228600"/>
            <a:chExt cx="1385931" cy="2705253"/>
          </a:xfrm>
        </p:grpSpPr>
        <p:grpSp>
          <p:nvGrpSpPr>
            <p:cNvPr id="1745" name="Google Shape;1745;p71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746" name="Google Shape;1746;p7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7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8" name="Google Shape;1748;p71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0" name="Google Shape;1750;p71"/>
          <p:cNvGrpSpPr/>
          <p:nvPr/>
        </p:nvGrpSpPr>
        <p:grpSpPr>
          <a:xfrm rot="11647988">
            <a:off x="435768" y="1392496"/>
            <a:ext cx="1063304" cy="2452439"/>
            <a:chOff x="3812817" y="1436451"/>
            <a:chExt cx="546184" cy="1129315"/>
          </a:xfrm>
        </p:grpSpPr>
        <p:sp>
          <p:nvSpPr>
            <p:cNvPr id="1751" name="Google Shape;1751;p71"/>
            <p:cNvSpPr/>
            <p:nvPr/>
          </p:nvSpPr>
          <p:spPr>
            <a:xfrm>
              <a:off x="3812817" y="1436451"/>
              <a:ext cx="546184" cy="1129315"/>
            </a:xfrm>
            <a:custGeom>
              <a:avLst/>
              <a:gdLst/>
              <a:ahLst/>
              <a:cxnLst/>
              <a:rect l="l" t="t" r="r" b="b"/>
              <a:pathLst>
                <a:path w="28598" h="59625" extrusionOk="0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" name="Google Shape;1752;p71"/>
            <p:cNvSpPr/>
            <p:nvPr/>
          </p:nvSpPr>
          <p:spPr>
            <a:xfrm>
              <a:off x="3985754" y="1615346"/>
              <a:ext cx="39378" cy="29898"/>
            </a:xfrm>
            <a:custGeom>
              <a:avLst/>
              <a:gdLst/>
              <a:ahLst/>
              <a:cxnLst/>
              <a:rect l="l" t="t" r="r" b="b"/>
              <a:pathLst>
                <a:path w="2081" h="1580" extrusionOk="0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71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71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B93E60-B7CA-D4C2-9998-D436DAB70681}"/>
              </a:ext>
            </a:extLst>
          </p:cNvPr>
          <p:cNvSpPr/>
          <p:nvPr/>
        </p:nvSpPr>
        <p:spPr>
          <a:xfrm>
            <a:off x="1217874" y="2444591"/>
            <a:ext cx="4875984" cy="45719"/>
          </a:xfrm>
          <a:prstGeom prst="rect">
            <a:avLst/>
          </a:prstGeom>
          <a:solidFill>
            <a:srgbClr val="000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7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5" name="Google Shape;1495;p69"/>
          <p:cNvCxnSpPr/>
          <p:nvPr/>
        </p:nvCxnSpPr>
        <p:spPr>
          <a:xfrm rot="10800000">
            <a:off x="7486800" y="4229100"/>
            <a:ext cx="19620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96" name="Google Shape;1496;p69"/>
          <p:cNvGrpSpPr/>
          <p:nvPr/>
        </p:nvGrpSpPr>
        <p:grpSpPr>
          <a:xfrm flipH="1">
            <a:off x="7419845" y="2555768"/>
            <a:ext cx="1557355" cy="1871220"/>
            <a:chOff x="3524120" y="2975243"/>
            <a:chExt cx="1557355" cy="1871220"/>
          </a:xfrm>
        </p:grpSpPr>
        <p:grpSp>
          <p:nvGrpSpPr>
            <p:cNvPr id="1497" name="Google Shape;1497;p69"/>
            <p:cNvGrpSpPr/>
            <p:nvPr/>
          </p:nvGrpSpPr>
          <p:grpSpPr>
            <a:xfrm>
              <a:off x="3524120" y="4307399"/>
              <a:ext cx="1557355" cy="539064"/>
              <a:chOff x="3457434" y="4469778"/>
              <a:chExt cx="1572451" cy="544289"/>
            </a:xfrm>
          </p:grpSpPr>
          <p:sp>
            <p:nvSpPr>
              <p:cNvPr id="1498" name="Google Shape;1498;p69"/>
              <p:cNvSpPr/>
              <p:nvPr/>
            </p:nvSpPr>
            <p:spPr>
              <a:xfrm>
                <a:off x="3457434" y="4667694"/>
                <a:ext cx="1467538" cy="346372"/>
              </a:xfrm>
              <a:custGeom>
                <a:avLst/>
                <a:gdLst/>
                <a:ahLst/>
                <a:cxnLst/>
                <a:rect l="l" t="t" r="r" b="b"/>
                <a:pathLst>
                  <a:path w="60617" h="14307" extrusionOk="0">
                    <a:moveTo>
                      <a:pt x="7848" y="0"/>
                    </a:moveTo>
                    <a:cubicBezTo>
                      <a:pt x="3393" y="0"/>
                      <a:pt x="1" y="3229"/>
                      <a:pt x="1" y="7153"/>
                    </a:cubicBezTo>
                    <a:cubicBezTo>
                      <a:pt x="1" y="11077"/>
                      <a:pt x="3393" y="14306"/>
                      <a:pt x="7848" y="14306"/>
                    </a:cubicBezTo>
                    <a:lnTo>
                      <a:pt x="60617" y="14306"/>
                    </a:lnTo>
                    <a:lnTo>
                      <a:pt x="60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69"/>
              <p:cNvSpPr/>
              <p:nvPr/>
            </p:nvSpPr>
            <p:spPr>
              <a:xfrm>
                <a:off x="3531662" y="4713209"/>
                <a:ext cx="1393310" cy="255319"/>
              </a:xfrm>
              <a:custGeom>
                <a:avLst/>
                <a:gdLst/>
                <a:ahLst/>
                <a:cxnLst/>
                <a:rect l="l" t="t" r="r" b="b"/>
                <a:pathLst>
                  <a:path w="57551" h="10546" extrusionOk="0">
                    <a:moveTo>
                      <a:pt x="7480" y="0"/>
                    </a:moveTo>
                    <a:cubicBezTo>
                      <a:pt x="3393" y="0"/>
                      <a:pt x="0" y="2371"/>
                      <a:pt x="0" y="5273"/>
                    </a:cubicBezTo>
                    <a:cubicBezTo>
                      <a:pt x="0" y="8175"/>
                      <a:pt x="3393" y="10546"/>
                      <a:pt x="7480" y="10546"/>
                    </a:cubicBezTo>
                    <a:lnTo>
                      <a:pt x="57551" y="10546"/>
                    </a:lnTo>
                    <a:lnTo>
                      <a:pt x="575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69"/>
              <p:cNvSpPr/>
              <p:nvPr/>
            </p:nvSpPr>
            <p:spPr>
              <a:xfrm>
                <a:off x="3531662" y="4750807"/>
                <a:ext cx="1422023" cy="24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1" extrusionOk="0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69"/>
              <p:cNvSpPr/>
              <p:nvPr/>
            </p:nvSpPr>
            <p:spPr>
              <a:xfrm>
                <a:off x="3598337" y="4741898"/>
                <a:ext cx="1422023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696" extrusionOk="0">
                    <a:moveTo>
                      <a:pt x="0" y="1"/>
                    </a:moveTo>
                    <a:lnTo>
                      <a:pt x="0" y="696"/>
                    </a:lnTo>
                    <a:lnTo>
                      <a:pt x="58736" y="696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69"/>
              <p:cNvSpPr/>
              <p:nvPr/>
            </p:nvSpPr>
            <p:spPr>
              <a:xfrm>
                <a:off x="3531662" y="4812156"/>
                <a:ext cx="1422023" cy="24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1" extrusionOk="0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69"/>
              <p:cNvSpPr/>
              <p:nvPr/>
            </p:nvSpPr>
            <p:spPr>
              <a:xfrm>
                <a:off x="3531662" y="4804239"/>
                <a:ext cx="1422023" cy="15858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655" extrusionOk="0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69"/>
              <p:cNvSpPr/>
              <p:nvPr/>
            </p:nvSpPr>
            <p:spPr>
              <a:xfrm>
                <a:off x="3531662" y="4869557"/>
                <a:ext cx="1422023" cy="24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1" extrusionOk="0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69"/>
              <p:cNvSpPr/>
              <p:nvPr/>
            </p:nvSpPr>
            <p:spPr>
              <a:xfrm>
                <a:off x="3531662" y="4861641"/>
                <a:ext cx="1422023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696" extrusionOk="0">
                    <a:moveTo>
                      <a:pt x="0" y="0"/>
                    </a:moveTo>
                    <a:lnTo>
                      <a:pt x="0" y="695"/>
                    </a:lnTo>
                    <a:lnTo>
                      <a:pt x="58736" y="695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69"/>
              <p:cNvSpPr/>
              <p:nvPr/>
            </p:nvSpPr>
            <p:spPr>
              <a:xfrm>
                <a:off x="3531662" y="4931898"/>
                <a:ext cx="1422023" cy="24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1" extrusionOk="0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69"/>
              <p:cNvSpPr/>
              <p:nvPr/>
            </p:nvSpPr>
            <p:spPr>
              <a:xfrm>
                <a:off x="3607862" y="4923982"/>
                <a:ext cx="1422023" cy="15858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655" extrusionOk="0">
                    <a:moveTo>
                      <a:pt x="0" y="0"/>
                    </a:moveTo>
                    <a:lnTo>
                      <a:pt x="0" y="654"/>
                    </a:lnTo>
                    <a:lnTo>
                      <a:pt x="58736" y="654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69"/>
              <p:cNvSpPr/>
              <p:nvPr/>
            </p:nvSpPr>
            <p:spPr>
              <a:xfrm>
                <a:off x="3457434" y="4469778"/>
                <a:ext cx="1467538" cy="197941"/>
              </a:xfrm>
              <a:custGeom>
                <a:avLst/>
                <a:gdLst/>
                <a:ahLst/>
                <a:cxnLst/>
                <a:rect l="l" t="t" r="r" b="b"/>
                <a:pathLst>
                  <a:path w="60617" h="8176" extrusionOk="0">
                    <a:moveTo>
                      <a:pt x="7848" y="0"/>
                    </a:moveTo>
                    <a:cubicBezTo>
                      <a:pt x="3393" y="0"/>
                      <a:pt x="1" y="1881"/>
                      <a:pt x="1" y="4088"/>
                    </a:cubicBezTo>
                    <a:cubicBezTo>
                      <a:pt x="1" y="6295"/>
                      <a:pt x="3393" y="8175"/>
                      <a:pt x="7848" y="8175"/>
                    </a:cubicBezTo>
                    <a:lnTo>
                      <a:pt x="60617" y="8175"/>
                    </a:lnTo>
                    <a:lnTo>
                      <a:pt x="606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69"/>
              <p:cNvSpPr/>
              <p:nvPr/>
            </p:nvSpPr>
            <p:spPr>
              <a:xfrm>
                <a:off x="3531662" y="4494520"/>
                <a:ext cx="1393310" cy="144485"/>
              </a:xfrm>
              <a:custGeom>
                <a:avLst/>
                <a:gdLst/>
                <a:ahLst/>
                <a:cxnLst/>
                <a:rect l="l" t="t" r="r" b="b"/>
                <a:pathLst>
                  <a:path w="57551" h="5968" extrusionOk="0">
                    <a:moveTo>
                      <a:pt x="7480" y="0"/>
                    </a:moveTo>
                    <a:cubicBezTo>
                      <a:pt x="3393" y="0"/>
                      <a:pt x="0" y="1390"/>
                      <a:pt x="0" y="3066"/>
                    </a:cubicBezTo>
                    <a:cubicBezTo>
                      <a:pt x="0" y="4782"/>
                      <a:pt x="3393" y="5968"/>
                      <a:pt x="7480" y="5968"/>
                    </a:cubicBezTo>
                    <a:lnTo>
                      <a:pt x="57551" y="5968"/>
                    </a:lnTo>
                    <a:lnTo>
                      <a:pt x="575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69"/>
              <p:cNvSpPr/>
              <p:nvPr/>
            </p:nvSpPr>
            <p:spPr>
              <a:xfrm>
                <a:off x="3531662" y="4515293"/>
                <a:ext cx="1422023" cy="24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1" extrusionOk="0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69"/>
              <p:cNvSpPr/>
              <p:nvPr/>
            </p:nvSpPr>
            <p:spPr>
              <a:xfrm>
                <a:off x="3607862" y="4507376"/>
                <a:ext cx="1422023" cy="15858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655" extrusionOk="0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69"/>
              <p:cNvSpPr/>
              <p:nvPr/>
            </p:nvSpPr>
            <p:spPr>
              <a:xfrm>
                <a:off x="3531662" y="4552891"/>
                <a:ext cx="1422023" cy="24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1" extrusionOk="0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69"/>
              <p:cNvSpPr/>
              <p:nvPr/>
            </p:nvSpPr>
            <p:spPr>
              <a:xfrm>
                <a:off x="3541187" y="4543981"/>
                <a:ext cx="1422023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696" extrusionOk="0">
                    <a:moveTo>
                      <a:pt x="0" y="1"/>
                    </a:moveTo>
                    <a:lnTo>
                      <a:pt x="0" y="696"/>
                    </a:lnTo>
                    <a:lnTo>
                      <a:pt x="58736" y="696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69"/>
              <p:cNvSpPr/>
              <p:nvPr/>
            </p:nvSpPr>
            <p:spPr>
              <a:xfrm>
                <a:off x="3531662" y="4585550"/>
                <a:ext cx="1422023" cy="24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1" extrusionOk="0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69"/>
              <p:cNvSpPr/>
              <p:nvPr/>
            </p:nvSpPr>
            <p:spPr>
              <a:xfrm>
                <a:off x="3531662" y="4618209"/>
                <a:ext cx="1422023" cy="24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1" extrusionOk="0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69"/>
              <p:cNvSpPr/>
              <p:nvPr/>
            </p:nvSpPr>
            <p:spPr>
              <a:xfrm>
                <a:off x="3607862" y="4610293"/>
                <a:ext cx="1422023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696" extrusionOk="0">
                    <a:moveTo>
                      <a:pt x="0" y="0"/>
                    </a:moveTo>
                    <a:lnTo>
                      <a:pt x="0" y="695"/>
                    </a:lnTo>
                    <a:lnTo>
                      <a:pt x="58736" y="695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69"/>
              <p:cNvSpPr/>
              <p:nvPr/>
            </p:nvSpPr>
            <p:spPr>
              <a:xfrm>
                <a:off x="3541187" y="4577633"/>
                <a:ext cx="1422023" cy="15858"/>
              </a:xfrm>
              <a:custGeom>
                <a:avLst/>
                <a:gdLst/>
                <a:ahLst/>
                <a:cxnLst/>
                <a:rect l="l" t="t" r="r" b="b"/>
                <a:pathLst>
                  <a:path w="58737" h="655" extrusionOk="0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69"/>
            <p:cNvGrpSpPr/>
            <p:nvPr/>
          </p:nvGrpSpPr>
          <p:grpSpPr>
            <a:xfrm>
              <a:off x="3850756" y="3717928"/>
              <a:ext cx="929104" cy="584457"/>
              <a:chOff x="-2101325" y="2739725"/>
              <a:chExt cx="1315825" cy="827725"/>
            </a:xfrm>
          </p:grpSpPr>
          <p:sp>
            <p:nvSpPr>
              <p:cNvPr id="1519" name="Google Shape;1519;p69"/>
              <p:cNvSpPr/>
              <p:nvPr/>
            </p:nvSpPr>
            <p:spPr>
              <a:xfrm>
                <a:off x="-1699675" y="2857525"/>
                <a:ext cx="256275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0251" h="1054" extrusionOk="0">
                    <a:moveTo>
                      <a:pt x="0" y="1"/>
                    </a:moveTo>
                    <a:lnTo>
                      <a:pt x="952" y="1053"/>
                    </a:lnTo>
                    <a:lnTo>
                      <a:pt x="10251" y="1053"/>
                    </a:lnTo>
                    <a:lnTo>
                      <a:pt x="9098" y="1"/>
                    </a:lnTo>
                    <a:close/>
                  </a:path>
                </a:pathLst>
              </a:custGeom>
              <a:solidFill>
                <a:srgbClr val="14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69"/>
              <p:cNvSpPr/>
              <p:nvPr/>
            </p:nvSpPr>
            <p:spPr>
              <a:xfrm>
                <a:off x="-1668350" y="2891375"/>
                <a:ext cx="269450" cy="33850"/>
              </a:xfrm>
              <a:custGeom>
                <a:avLst/>
                <a:gdLst/>
                <a:ahLst/>
                <a:cxnLst/>
                <a:rect l="l" t="t" r="r" b="b"/>
                <a:pathLst>
                  <a:path w="10778" h="1354" extrusionOk="0">
                    <a:moveTo>
                      <a:pt x="0" y="0"/>
                    </a:moveTo>
                    <a:lnTo>
                      <a:pt x="1253" y="1354"/>
                    </a:lnTo>
                    <a:lnTo>
                      <a:pt x="10777" y="1354"/>
                    </a:lnTo>
                    <a:lnTo>
                      <a:pt x="9399" y="0"/>
                    </a:lnTo>
                    <a:close/>
                  </a:path>
                </a:pathLst>
              </a:custGeom>
              <a:solidFill>
                <a:srgbClr val="14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69"/>
              <p:cNvSpPr/>
              <p:nvPr/>
            </p:nvSpPr>
            <p:spPr>
              <a:xfrm>
                <a:off x="-1736025" y="2815550"/>
                <a:ext cx="2556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0227" h="1254" extrusionOk="0">
                    <a:moveTo>
                      <a:pt x="0" y="1"/>
                    </a:moveTo>
                    <a:lnTo>
                      <a:pt x="1153" y="1254"/>
                    </a:lnTo>
                    <a:lnTo>
                      <a:pt x="10226" y="1254"/>
                    </a:lnTo>
                    <a:lnTo>
                      <a:pt x="8873" y="1"/>
                    </a:lnTo>
                    <a:close/>
                  </a:path>
                </a:pathLst>
              </a:custGeom>
              <a:solidFill>
                <a:srgbClr val="14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69"/>
              <p:cNvSpPr/>
              <p:nvPr/>
            </p:nvSpPr>
            <p:spPr>
              <a:xfrm>
                <a:off x="-2101325" y="2929450"/>
                <a:ext cx="477475" cy="463200"/>
              </a:xfrm>
              <a:custGeom>
                <a:avLst/>
                <a:gdLst/>
                <a:ahLst/>
                <a:cxnLst/>
                <a:rect l="l" t="t" r="r" b="b"/>
                <a:pathLst>
                  <a:path w="19099" h="18528" extrusionOk="0">
                    <a:moveTo>
                      <a:pt x="10152" y="0"/>
                    </a:moveTo>
                    <a:cubicBezTo>
                      <a:pt x="9224" y="0"/>
                      <a:pt x="8063" y="140"/>
                      <a:pt x="6668" y="557"/>
                    </a:cubicBezTo>
                    <a:cubicBezTo>
                      <a:pt x="1881" y="2036"/>
                      <a:pt x="1" y="9229"/>
                      <a:pt x="6367" y="13615"/>
                    </a:cubicBezTo>
                    <a:cubicBezTo>
                      <a:pt x="12833" y="18001"/>
                      <a:pt x="19099" y="18527"/>
                      <a:pt x="19099" y="18527"/>
                    </a:cubicBezTo>
                    <a:lnTo>
                      <a:pt x="13886" y="11535"/>
                    </a:lnTo>
                    <a:cubicBezTo>
                      <a:pt x="13886" y="11535"/>
                      <a:pt x="10653" y="11535"/>
                      <a:pt x="8146" y="9229"/>
                    </a:cubicBezTo>
                    <a:cubicBezTo>
                      <a:pt x="5990" y="7267"/>
                      <a:pt x="5522" y="4043"/>
                      <a:pt x="7508" y="4043"/>
                    </a:cubicBezTo>
                    <a:cubicBezTo>
                      <a:pt x="7831" y="4043"/>
                      <a:pt x="8218" y="4128"/>
                      <a:pt x="8673" y="4317"/>
                    </a:cubicBezTo>
                    <a:cubicBezTo>
                      <a:pt x="11906" y="5570"/>
                      <a:pt x="14612" y="10282"/>
                      <a:pt x="14612" y="10282"/>
                    </a:cubicBezTo>
                    <a:lnTo>
                      <a:pt x="12933" y="557"/>
                    </a:lnTo>
                    <a:cubicBezTo>
                      <a:pt x="12933" y="557"/>
                      <a:pt x="12009" y="0"/>
                      <a:pt x="101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69"/>
              <p:cNvSpPr/>
              <p:nvPr/>
            </p:nvSpPr>
            <p:spPr>
              <a:xfrm>
                <a:off x="-1819350" y="2865050"/>
                <a:ext cx="1033850" cy="702400"/>
              </a:xfrm>
              <a:custGeom>
                <a:avLst/>
                <a:gdLst/>
                <a:ahLst/>
                <a:cxnLst/>
                <a:rect l="l" t="t" r="r" b="b"/>
                <a:pathLst>
                  <a:path w="41354" h="28096" extrusionOk="0">
                    <a:moveTo>
                      <a:pt x="0" y="1"/>
                    </a:moveTo>
                    <a:lnTo>
                      <a:pt x="1980" y="12657"/>
                    </a:lnTo>
                    <a:cubicBezTo>
                      <a:pt x="3434" y="21529"/>
                      <a:pt x="11178" y="28096"/>
                      <a:pt x="20151" y="28096"/>
                    </a:cubicBezTo>
                    <a:lnTo>
                      <a:pt x="21203" y="28096"/>
                    </a:lnTo>
                    <a:cubicBezTo>
                      <a:pt x="30276" y="28096"/>
                      <a:pt x="37895" y="21529"/>
                      <a:pt x="39374" y="12657"/>
                    </a:cubicBezTo>
                    <a:lnTo>
                      <a:pt x="41354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69"/>
              <p:cNvSpPr/>
              <p:nvPr/>
            </p:nvSpPr>
            <p:spPr>
              <a:xfrm>
                <a:off x="-1819350" y="2739725"/>
                <a:ext cx="1033850" cy="250675"/>
              </a:xfrm>
              <a:custGeom>
                <a:avLst/>
                <a:gdLst/>
                <a:ahLst/>
                <a:cxnLst/>
                <a:rect l="l" t="t" r="r" b="b"/>
                <a:pathLst>
                  <a:path w="41354" h="10027" extrusionOk="0">
                    <a:moveTo>
                      <a:pt x="20677" y="1"/>
                    </a:moveTo>
                    <a:cubicBezTo>
                      <a:pt x="9298" y="1"/>
                      <a:pt x="0" y="2207"/>
                      <a:pt x="0" y="5014"/>
                    </a:cubicBezTo>
                    <a:cubicBezTo>
                      <a:pt x="0" y="7846"/>
                      <a:pt x="9298" y="10026"/>
                      <a:pt x="20677" y="10026"/>
                    </a:cubicBezTo>
                    <a:cubicBezTo>
                      <a:pt x="32156" y="10026"/>
                      <a:pt x="41354" y="7846"/>
                      <a:pt x="41354" y="5014"/>
                    </a:cubicBezTo>
                    <a:cubicBezTo>
                      <a:pt x="41354" y="2207"/>
                      <a:pt x="32156" y="1"/>
                      <a:pt x="206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69"/>
              <p:cNvSpPr/>
              <p:nvPr/>
            </p:nvSpPr>
            <p:spPr>
              <a:xfrm>
                <a:off x="-1769850" y="2758525"/>
                <a:ext cx="934850" cy="203675"/>
              </a:xfrm>
              <a:custGeom>
                <a:avLst/>
                <a:gdLst/>
                <a:ahLst/>
                <a:cxnLst/>
                <a:rect l="l" t="t" r="r" b="b"/>
                <a:pathLst>
                  <a:path w="37394" h="8147" extrusionOk="0">
                    <a:moveTo>
                      <a:pt x="18697" y="1"/>
                    </a:moveTo>
                    <a:cubicBezTo>
                      <a:pt x="8346" y="1"/>
                      <a:pt x="0" y="1881"/>
                      <a:pt x="0" y="4061"/>
                    </a:cubicBezTo>
                    <a:cubicBezTo>
                      <a:pt x="0" y="6267"/>
                      <a:pt x="8346" y="8146"/>
                      <a:pt x="18697" y="8146"/>
                    </a:cubicBezTo>
                    <a:cubicBezTo>
                      <a:pt x="29023" y="8146"/>
                      <a:pt x="37394" y="6267"/>
                      <a:pt x="37394" y="4061"/>
                    </a:cubicBezTo>
                    <a:cubicBezTo>
                      <a:pt x="37394" y="1881"/>
                      <a:pt x="29023" y="1"/>
                      <a:pt x="186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69"/>
              <p:cNvSpPr/>
              <p:nvPr/>
            </p:nvSpPr>
            <p:spPr>
              <a:xfrm>
                <a:off x="-1657700" y="2878200"/>
                <a:ext cx="709925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28397" h="3360" extrusionOk="0">
                    <a:moveTo>
                      <a:pt x="14211" y="1"/>
                    </a:moveTo>
                    <a:cubicBezTo>
                      <a:pt x="8246" y="1"/>
                      <a:pt x="2933" y="728"/>
                      <a:pt x="0" y="1881"/>
                    </a:cubicBezTo>
                    <a:cubicBezTo>
                      <a:pt x="3459" y="2733"/>
                      <a:pt x="8572" y="3359"/>
                      <a:pt x="14211" y="3359"/>
                    </a:cubicBezTo>
                    <a:cubicBezTo>
                      <a:pt x="19850" y="3359"/>
                      <a:pt x="24963" y="2733"/>
                      <a:pt x="28396" y="1881"/>
                    </a:cubicBezTo>
                    <a:cubicBezTo>
                      <a:pt x="25489" y="728"/>
                      <a:pt x="20251" y="1"/>
                      <a:pt x="14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69"/>
              <p:cNvSpPr/>
              <p:nvPr/>
            </p:nvSpPr>
            <p:spPr>
              <a:xfrm>
                <a:off x="-1574375" y="2907025"/>
                <a:ext cx="526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828" extrusionOk="0">
                    <a:moveTo>
                      <a:pt x="1053" y="1"/>
                    </a:moveTo>
                    <a:cubicBezTo>
                      <a:pt x="527" y="1"/>
                      <a:pt x="1" y="201"/>
                      <a:pt x="1" y="427"/>
                    </a:cubicBezTo>
                    <a:cubicBezTo>
                      <a:pt x="1" y="627"/>
                      <a:pt x="527" y="828"/>
                      <a:pt x="1053" y="828"/>
                    </a:cubicBezTo>
                    <a:cubicBezTo>
                      <a:pt x="1680" y="828"/>
                      <a:pt x="2106" y="627"/>
                      <a:pt x="2106" y="427"/>
                    </a:cubicBezTo>
                    <a:cubicBezTo>
                      <a:pt x="2106" y="201"/>
                      <a:pt x="1680" y="1"/>
                      <a:pt x="1053" y="1"/>
                    </a:cubicBezTo>
                    <a:close/>
                  </a:path>
                </a:pathLst>
              </a:custGeom>
              <a:solidFill>
                <a:srgbClr val="A167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69"/>
              <p:cNvSpPr/>
              <p:nvPr/>
            </p:nvSpPr>
            <p:spPr>
              <a:xfrm>
                <a:off x="-1579375" y="2899500"/>
                <a:ext cx="60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129" extrusionOk="0">
                    <a:moveTo>
                      <a:pt x="1253" y="1"/>
                    </a:moveTo>
                    <a:cubicBezTo>
                      <a:pt x="526" y="1"/>
                      <a:pt x="201" y="402"/>
                      <a:pt x="100" y="728"/>
                    </a:cubicBezTo>
                    <a:cubicBezTo>
                      <a:pt x="100" y="728"/>
                      <a:pt x="0" y="1129"/>
                      <a:pt x="1153" y="1129"/>
                    </a:cubicBezTo>
                    <a:cubicBezTo>
                      <a:pt x="627" y="1129"/>
                      <a:pt x="201" y="928"/>
                      <a:pt x="201" y="728"/>
                    </a:cubicBezTo>
                    <a:cubicBezTo>
                      <a:pt x="201" y="628"/>
                      <a:pt x="426" y="502"/>
                      <a:pt x="727" y="402"/>
                    </a:cubicBezTo>
                    <a:lnTo>
                      <a:pt x="727" y="302"/>
                    </a:lnTo>
                    <a:cubicBezTo>
                      <a:pt x="727" y="302"/>
                      <a:pt x="827" y="201"/>
                      <a:pt x="953" y="201"/>
                    </a:cubicBezTo>
                    <a:cubicBezTo>
                      <a:pt x="1153" y="201"/>
                      <a:pt x="1253" y="302"/>
                      <a:pt x="1253" y="302"/>
                    </a:cubicBezTo>
                    <a:cubicBezTo>
                      <a:pt x="1880" y="302"/>
                      <a:pt x="2306" y="502"/>
                      <a:pt x="2306" y="728"/>
                    </a:cubicBezTo>
                    <a:cubicBezTo>
                      <a:pt x="2306" y="928"/>
                      <a:pt x="1880" y="1129"/>
                      <a:pt x="1253" y="1129"/>
                    </a:cubicBezTo>
                    <a:lnTo>
                      <a:pt x="1354" y="1129"/>
                    </a:lnTo>
                    <a:cubicBezTo>
                      <a:pt x="2406" y="1129"/>
                      <a:pt x="2406" y="728"/>
                      <a:pt x="2406" y="728"/>
                    </a:cubicBezTo>
                    <a:cubicBezTo>
                      <a:pt x="2406" y="728"/>
                      <a:pt x="2306" y="201"/>
                      <a:pt x="1454" y="101"/>
                    </a:cubicBezTo>
                    <a:cubicBezTo>
                      <a:pt x="1354" y="101"/>
                      <a:pt x="1253" y="1"/>
                      <a:pt x="1253" y="1"/>
                    </a:cubicBezTo>
                    <a:close/>
                  </a:path>
                </a:pathLst>
              </a:custGeom>
              <a:solidFill>
                <a:schemeClr val="accent2">
                  <a:alpha val="53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69"/>
              <p:cNvSpPr/>
              <p:nvPr/>
            </p:nvSpPr>
            <p:spPr>
              <a:xfrm>
                <a:off x="-1574375" y="2907025"/>
                <a:ext cx="526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828" extrusionOk="0">
                    <a:moveTo>
                      <a:pt x="1053" y="1"/>
                    </a:moveTo>
                    <a:cubicBezTo>
                      <a:pt x="1053" y="101"/>
                      <a:pt x="953" y="201"/>
                      <a:pt x="753" y="201"/>
                    </a:cubicBezTo>
                    <a:cubicBezTo>
                      <a:pt x="627" y="201"/>
                      <a:pt x="527" y="201"/>
                      <a:pt x="527" y="101"/>
                    </a:cubicBezTo>
                    <a:cubicBezTo>
                      <a:pt x="226" y="201"/>
                      <a:pt x="1" y="327"/>
                      <a:pt x="1" y="427"/>
                    </a:cubicBezTo>
                    <a:cubicBezTo>
                      <a:pt x="1" y="627"/>
                      <a:pt x="427" y="828"/>
                      <a:pt x="953" y="828"/>
                    </a:cubicBezTo>
                    <a:lnTo>
                      <a:pt x="1053" y="828"/>
                    </a:lnTo>
                    <a:cubicBezTo>
                      <a:pt x="1680" y="828"/>
                      <a:pt x="2106" y="627"/>
                      <a:pt x="2106" y="427"/>
                    </a:cubicBezTo>
                    <a:cubicBezTo>
                      <a:pt x="2106" y="201"/>
                      <a:pt x="1680" y="1"/>
                      <a:pt x="1053" y="1"/>
                    </a:cubicBezTo>
                    <a:close/>
                  </a:path>
                </a:pathLst>
              </a:custGeom>
              <a:solidFill>
                <a:schemeClr val="dk2">
                  <a:alpha val="17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69"/>
              <p:cNvSpPr/>
              <p:nvPr/>
            </p:nvSpPr>
            <p:spPr>
              <a:xfrm>
                <a:off x="-1561225" y="2904525"/>
                <a:ext cx="132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1" extrusionOk="0">
                    <a:moveTo>
                      <a:pt x="227" y="0"/>
                    </a:moveTo>
                    <a:cubicBezTo>
                      <a:pt x="101" y="0"/>
                      <a:pt x="1" y="101"/>
                      <a:pt x="1" y="101"/>
                    </a:cubicBezTo>
                    <a:lnTo>
                      <a:pt x="1" y="201"/>
                    </a:lnTo>
                    <a:cubicBezTo>
                      <a:pt x="101" y="201"/>
                      <a:pt x="327" y="101"/>
                      <a:pt x="527" y="101"/>
                    </a:cubicBezTo>
                    <a:cubicBezTo>
                      <a:pt x="527" y="101"/>
                      <a:pt x="427" y="0"/>
                      <a:pt x="227" y="0"/>
                    </a:cubicBezTo>
                    <a:close/>
                  </a:path>
                </a:pathLst>
              </a:custGeom>
              <a:solidFill>
                <a:srgbClr val="F0C8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69"/>
              <p:cNvSpPr/>
              <p:nvPr/>
            </p:nvSpPr>
            <p:spPr>
              <a:xfrm>
                <a:off x="-1561225" y="2907025"/>
                <a:ext cx="1320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2" extrusionOk="0">
                    <a:moveTo>
                      <a:pt x="527" y="1"/>
                    </a:moveTo>
                    <a:cubicBezTo>
                      <a:pt x="327" y="1"/>
                      <a:pt x="101" y="101"/>
                      <a:pt x="1" y="101"/>
                    </a:cubicBezTo>
                    <a:cubicBezTo>
                      <a:pt x="1" y="201"/>
                      <a:pt x="101" y="201"/>
                      <a:pt x="227" y="201"/>
                    </a:cubicBezTo>
                    <a:cubicBezTo>
                      <a:pt x="427" y="201"/>
                      <a:pt x="527" y="101"/>
                      <a:pt x="527" y="1"/>
                    </a:cubicBezTo>
                    <a:close/>
                  </a:path>
                </a:pathLst>
              </a:custGeom>
              <a:solidFill>
                <a:srgbClr val="FFFFFF">
                  <a:alpha val="40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69"/>
              <p:cNvSpPr/>
              <p:nvPr/>
            </p:nvSpPr>
            <p:spPr>
              <a:xfrm>
                <a:off x="-1482900" y="2938350"/>
                <a:ext cx="338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427" extrusionOk="0">
                    <a:moveTo>
                      <a:pt x="728" y="1"/>
                    </a:moveTo>
                    <a:cubicBezTo>
                      <a:pt x="327" y="1"/>
                      <a:pt x="1" y="101"/>
                      <a:pt x="1" y="201"/>
                    </a:cubicBezTo>
                    <a:cubicBezTo>
                      <a:pt x="1" y="327"/>
                      <a:pt x="327" y="427"/>
                      <a:pt x="728" y="427"/>
                    </a:cubicBezTo>
                    <a:cubicBezTo>
                      <a:pt x="1053" y="427"/>
                      <a:pt x="1354" y="327"/>
                      <a:pt x="1354" y="201"/>
                    </a:cubicBezTo>
                    <a:cubicBezTo>
                      <a:pt x="1354" y="101"/>
                      <a:pt x="1053" y="1"/>
                      <a:pt x="728" y="1"/>
                    </a:cubicBezTo>
                    <a:close/>
                  </a:path>
                </a:pathLst>
              </a:custGeom>
              <a:solidFill>
                <a:srgbClr val="A167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69"/>
              <p:cNvSpPr/>
              <p:nvPr/>
            </p:nvSpPr>
            <p:spPr>
              <a:xfrm>
                <a:off x="-1485400" y="2933350"/>
                <a:ext cx="3950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627" extrusionOk="0">
                    <a:moveTo>
                      <a:pt x="101" y="401"/>
                    </a:moveTo>
                    <a:cubicBezTo>
                      <a:pt x="101" y="402"/>
                      <a:pt x="1" y="627"/>
                      <a:pt x="727" y="627"/>
                    </a:cubicBezTo>
                    <a:cubicBezTo>
                      <a:pt x="427" y="627"/>
                      <a:pt x="101" y="527"/>
                      <a:pt x="101" y="401"/>
                    </a:cubicBezTo>
                    <a:close/>
                    <a:moveTo>
                      <a:pt x="727" y="0"/>
                    </a:moveTo>
                    <a:cubicBezTo>
                      <a:pt x="326" y="0"/>
                      <a:pt x="101" y="201"/>
                      <a:pt x="101" y="401"/>
                    </a:cubicBezTo>
                    <a:cubicBezTo>
                      <a:pt x="101" y="301"/>
                      <a:pt x="201" y="201"/>
                      <a:pt x="427" y="201"/>
                    </a:cubicBezTo>
                    <a:cubicBezTo>
                      <a:pt x="427" y="101"/>
                      <a:pt x="527" y="101"/>
                      <a:pt x="627" y="101"/>
                    </a:cubicBezTo>
                    <a:cubicBezTo>
                      <a:pt x="727" y="101"/>
                      <a:pt x="828" y="101"/>
                      <a:pt x="828" y="201"/>
                    </a:cubicBezTo>
                    <a:cubicBezTo>
                      <a:pt x="1153" y="201"/>
                      <a:pt x="1454" y="301"/>
                      <a:pt x="1454" y="401"/>
                    </a:cubicBezTo>
                    <a:cubicBezTo>
                      <a:pt x="1454" y="527"/>
                      <a:pt x="1153" y="627"/>
                      <a:pt x="828" y="627"/>
                    </a:cubicBezTo>
                    <a:cubicBezTo>
                      <a:pt x="1580" y="627"/>
                      <a:pt x="1580" y="401"/>
                      <a:pt x="1580" y="401"/>
                    </a:cubicBezTo>
                    <a:cubicBezTo>
                      <a:pt x="1580" y="401"/>
                      <a:pt x="1454" y="101"/>
                      <a:pt x="953" y="0"/>
                    </a:cubicBezTo>
                    <a:close/>
                  </a:path>
                </a:pathLst>
              </a:custGeom>
              <a:solidFill>
                <a:schemeClr val="accent2">
                  <a:alpha val="53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69"/>
              <p:cNvSpPr/>
              <p:nvPr/>
            </p:nvSpPr>
            <p:spPr>
              <a:xfrm>
                <a:off x="-1482900" y="2938350"/>
                <a:ext cx="338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427" extrusionOk="0">
                    <a:moveTo>
                      <a:pt x="327" y="1"/>
                    </a:moveTo>
                    <a:cubicBezTo>
                      <a:pt x="101" y="1"/>
                      <a:pt x="1" y="101"/>
                      <a:pt x="1" y="201"/>
                    </a:cubicBezTo>
                    <a:cubicBezTo>
                      <a:pt x="1" y="327"/>
                      <a:pt x="327" y="427"/>
                      <a:pt x="627" y="427"/>
                    </a:cubicBezTo>
                    <a:lnTo>
                      <a:pt x="728" y="427"/>
                    </a:lnTo>
                    <a:cubicBezTo>
                      <a:pt x="1053" y="427"/>
                      <a:pt x="1354" y="327"/>
                      <a:pt x="1354" y="201"/>
                    </a:cubicBezTo>
                    <a:cubicBezTo>
                      <a:pt x="1354" y="101"/>
                      <a:pt x="1053" y="1"/>
                      <a:pt x="728" y="1"/>
                    </a:cubicBezTo>
                    <a:close/>
                  </a:path>
                </a:pathLst>
              </a:custGeom>
              <a:solidFill>
                <a:schemeClr val="dk2">
                  <a:alpha val="17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69"/>
              <p:cNvSpPr/>
              <p:nvPr/>
            </p:nvSpPr>
            <p:spPr>
              <a:xfrm>
                <a:off x="-1474750" y="2935850"/>
                <a:ext cx="1005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01" extrusionOk="0">
                    <a:moveTo>
                      <a:pt x="201" y="1"/>
                    </a:moveTo>
                    <a:cubicBezTo>
                      <a:pt x="101" y="1"/>
                      <a:pt x="1" y="1"/>
                      <a:pt x="1" y="101"/>
                    </a:cubicBezTo>
                    <a:lnTo>
                      <a:pt x="402" y="101"/>
                    </a:lnTo>
                    <a:cubicBezTo>
                      <a:pt x="402" y="1"/>
                      <a:pt x="301" y="1"/>
                      <a:pt x="201" y="1"/>
                    </a:cubicBezTo>
                    <a:close/>
                  </a:path>
                </a:pathLst>
              </a:custGeom>
              <a:solidFill>
                <a:srgbClr val="F0C8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69"/>
              <p:cNvSpPr/>
              <p:nvPr/>
            </p:nvSpPr>
            <p:spPr>
              <a:xfrm>
                <a:off x="-1474750" y="2938350"/>
                <a:ext cx="10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" extrusionOk="0">
                    <a:moveTo>
                      <a:pt x="402" y="1"/>
                    </a:moveTo>
                    <a:lnTo>
                      <a:pt x="1" y="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FFFFFF">
                  <a:alpha val="40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69"/>
              <p:cNvSpPr/>
              <p:nvPr/>
            </p:nvSpPr>
            <p:spPr>
              <a:xfrm>
                <a:off x="-1383275" y="2896375"/>
                <a:ext cx="2322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427" extrusionOk="0">
                    <a:moveTo>
                      <a:pt x="402" y="1"/>
                    </a:moveTo>
                    <a:cubicBezTo>
                      <a:pt x="201" y="1"/>
                      <a:pt x="1" y="126"/>
                      <a:pt x="1" y="226"/>
                    </a:cubicBezTo>
                    <a:cubicBezTo>
                      <a:pt x="1" y="326"/>
                      <a:pt x="201" y="427"/>
                      <a:pt x="402" y="427"/>
                    </a:cubicBezTo>
                    <a:cubicBezTo>
                      <a:pt x="728" y="427"/>
                      <a:pt x="928" y="326"/>
                      <a:pt x="928" y="226"/>
                    </a:cubicBezTo>
                    <a:cubicBezTo>
                      <a:pt x="928" y="126"/>
                      <a:pt x="728" y="1"/>
                      <a:pt x="402" y="1"/>
                    </a:cubicBezTo>
                    <a:close/>
                  </a:path>
                </a:pathLst>
              </a:custGeom>
              <a:solidFill>
                <a:srgbClr val="A167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69"/>
              <p:cNvSpPr/>
              <p:nvPr/>
            </p:nvSpPr>
            <p:spPr>
              <a:xfrm>
                <a:off x="-1386400" y="2893875"/>
                <a:ext cx="2635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527" extrusionOk="0">
                    <a:moveTo>
                      <a:pt x="427" y="0"/>
                    </a:moveTo>
                    <a:cubicBezTo>
                      <a:pt x="390" y="0"/>
                      <a:pt x="366" y="14"/>
                      <a:pt x="351" y="31"/>
                    </a:cubicBezTo>
                    <a:lnTo>
                      <a:pt x="351" y="31"/>
                    </a:lnTo>
                    <a:cubicBezTo>
                      <a:pt x="383" y="19"/>
                      <a:pt x="419" y="9"/>
                      <a:pt x="459" y="5"/>
                    </a:cubicBezTo>
                    <a:lnTo>
                      <a:pt x="459" y="5"/>
                    </a:lnTo>
                    <a:cubicBezTo>
                      <a:pt x="449" y="2"/>
                      <a:pt x="439" y="0"/>
                      <a:pt x="427" y="0"/>
                    </a:cubicBezTo>
                    <a:close/>
                    <a:moveTo>
                      <a:pt x="527" y="0"/>
                    </a:moveTo>
                    <a:cubicBezTo>
                      <a:pt x="503" y="0"/>
                      <a:pt x="480" y="2"/>
                      <a:pt x="459" y="5"/>
                    </a:cubicBezTo>
                    <a:lnTo>
                      <a:pt x="459" y="5"/>
                    </a:lnTo>
                    <a:cubicBezTo>
                      <a:pt x="527" y="23"/>
                      <a:pt x="527" y="101"/>
                      <a:pt x="527" y="101"/>
                    </a:cubicBezTo>
                    <a:cubicBezTo>
                      <a:pt x="778" y="101"/>
                      <a:pt x="954" y="175"/>
                      <a:pt x="1022" y="255"/>
                    </a:cubicBezTo>
                    <a:lnTo>
                      <a:pt x="1022" y="255"/>
                    </a:lnTo>
                    <a:cubicBezTo>
                      <a:pt x="972" y="159"/>
                      <a:pt x="854" y="0"/>
                      <a:pt x="627" y="0"/>
                    </a:cubicBezTo>
                    <a:close/>
                    <a:moveTo>
                      <a:pt x="351" y="31"/>
                    </a:moveTo>
                    <a:lnTo>
                      <a:pt x="351" y="31"/>
                    </a:lnTo>
                    <a:cubicBezTo>
                      <a:pt x="186" y="97"/>
                      <a:pt x="126" y="249"/>
                      <a:pt x="126" y="326"/>
                    </a:cubicBezTo>
                    <a:cubicBezTo>
                      <a:pt x="126" y="326"/>
                      <a:pt x="226" y="226"/>
                      <a:pt x="326" y="101"/>
                    </a:cubicBezTo>
                    <a:cubicBezTo>
                      <a:pt x="326" y="101"/>
                      <a:pt x="326" y="61"/>
                      <a:pt x="351" y="31"/>
                    </a:cubicBezTo>
                    <a:close/>
                    <a:moveTo>
                      <a:pt x="1022" y="255"/>
                    </a:moveTo>
                    <a:cubicBezTo>
                      <a:pt x="1044" y="296"/>
                      <a:pt x="1053" y="326"/>
                      <a:pt x="1053" y="326"/>
                    </a:cubicBezTo>
                    <a:cubicBezTo>
                      <a:pt x="1053" y="303"/>
                      <a:pt x="1042" y="279"/>
                      <a:pt x="1022" y="255"/>
                    </a:cubicBezTo>
                    <a:close/>
                    <a:moveTo>
                      <a:pt x="1053" y="326"/>
                    </a:moveTo>
                    <a:cubicBezTo>
                      <a:pt x="1053" y="327"/>
                      <a:pt x="1053" y="360"/>
                      <a:pt x="1017" y="400"/>
                    </a:cubicBezTo>
                    <a:lnTo>
                      <a:pt x="1017" y="400"/>
                    </a:lnTo>
                    <a:cubicBezTo>
                      <a:pt x="1041" y="376"/>
                      <a:pt x="1053" y="351"/>
                      <a:pt x="1053" y="326"/>
                    </a:cubicBezTo>
                    <a:close/>
                    <a:moveTo>
                      <a:pt x="126" y="326"/>
                    </a:moveTo>
                    <a:cubicBezTo>
                      <a:pt x="126" y="326"/>
                      <a:pt x="1" y="527"/>
                      <a:pt x="527" y="527"/>
                    </a:cubicBezTo>
                    <a:cubicBezTo>
                      <a:pt x="326" y="527"/>
                      <a:pt x="126" y="426"/>
                      <a:pt x="126" y="326"/>
                    </a:cubicBezTo>
                    <a:close/>
                    <a:moveTo>
                      <a:pt x="1017" y="400"/>
                    </a:moveTo>
                    <a:cubicBezTo>
                      <a:pt x="945" y="470"/>
                      <a:pt x="771" y="527"/>
                      <a:pt x="527" y="527"/>
                    </a:cubicBezTo>
                    <a:cubicBezTo>
                      <a:pt x="837" y="527"/>
                      <a:pt x="965" y="457"/>
                      <a:pt x="1017" y="400"/>
                    </a:cubicBezTo>
                    <a:close/>
                  </a:path>
                </a:pathLst>
              </a:custGeom>
              <a:solidFill>
                <a:schemeClr val="accent2">
                  <a:alpha val="53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69"/>
              <p:cNvSpPr/>
              <p:nvPr/>
            </p:nvSpPr>
            <p:spPr>
              <a:xfrm>
                <a:off x="-1383275" y="2896375"/>
                <a:ext cx="2322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427" extrusionOk="0">
                    <a:moveTo>
                      <a:pt x="201" y="1"/>
                    </a:moveTo>
                    <a:cubicBezTo>
                      <a:pt x="101" y="126"/>
                      <a:pt x="1" y="226"/>
                      <a:pt x="1" y="226"/>
                    </a:cubicBezTo>
                    <a:cubicBezTo>
                      <a:pt x="1" y="326"/>
                      <a:pt x="201" y="427"/>
                      <a:pt x="402" y="427"/>
                    </a:cubicBezTo>
                    <a:cubicBezTo>
                      <a:pt x="728" y="427"/>
                      <a:pt x="928" y="326"/>
                      <a:pt x="928" y="226"/>
                    </a:cubicBezTo>
                    <a:cubicBezTo>
                      <a:pt x="928" y="126"/>
                      <a:pt x="728" y="1"/>
                      <a:pt x="402" y="1"/>
                    </a:cubicBezTo>
                    <a:cubicBezTo>
                      <a:pt x="402" y="126"/>
                      <a:pt x="402" y="126"/>
                      <a:pt x="302" y="126"/>
                    </a:cubicBezTo>
                    <a:cubicBezTo>
                      <a:pt x="302" y="126"/>
                      <a:pt x="201" y="126"/>
                      <a:pt x="201" y="1"/>
                    </a:cubicBezTo>
                    <a:close/>
                  </a:path>
                </a:pathLst>
              </a:custGeom>
              <a:solidFill>
                <a:schemeClr val="dk2">
                  <a:alpha val="17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69"/>
              <p:cNvSpPr/>
              <p:nvPr/>
            </p:nvSpPr>
            <p:spPr>
              <a:xfrm>
                <a:off x="-1378250" y="2893875"/>
                <a:ext cx="502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01" extrusionOk="0">
                    <a:moveTo>
                      <a:pt x="101" y="0"/>
                    </a:moveTo>
                    <a:cubicBezTo>
                      <a:pt x="0" y="0"/>
                      <a:pt x="0" y="101"/>
                      <a:pt x="0" y="101"/>
                    </a:cubicBezTo>
                    <a:lnTo>
                      <a:pt x="201" y="101"/>
                    </a:lnTo>
                    <a:cubicBezTo>
                      <a:pt x="201" y="101"/>
                      <a:pt x="201" y="0"/>
                      <a:pt x="101" y="0"/>
                    </a:cubicBezTo>
                    <a:close/>
                  </a:path>
                </a:pathLst>
              </a:custGeom>
              <a:solidFill>
                <a:srgbClr val="F0C8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69"/>
              <p:cNvSpPr/>
              <p:nvPr/>
            </p:nvSpPr>
            <p:spPr>
              <a:xfrm>
                <a:off x="-1378250" y="2896375"/>
                <a:ext cx="502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26" extrusionOk="0">
                    <a:moveTo>
                      <a:pt x="0" y="1"/>
                    </a:moveTo>
                    <a:cubicBezTo>
                      <a:pt x="0" y="126"/>
                      <a:pt x="101" y="126"/>
                      <a:pt x="101" y="126"/>
                    </a:cubicBezTo>
                    <a:cubicBezTo>
                      <a:pt x="201" y="126"/>
                      <a:pt x="201" y="126"/>
                      <a:pt x="201" y="1"/>
                    </a:cubicBezTo>
                    <a:close/>
                  </a:path>
                </a:pathLst>
              </a:custGeom>
              <a:solidFill>
                <a:srgbClr val="FFFFFF">
                  <a:alpha val="40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42" name="Google Shape;1542;p69"/>
            <p:cNvCxnSpPr/>
            <p:nvPr/>
          </p:nvCxnSpPr>
          <p:spPr>
            <a:xfrm rot="5400000">
              <a:off x="4298540" y="3434306"/>
              <a:ext cx="326700" cy="99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69"/>
            <p:cNvCxnSpPr/>
            <p:nvPr/>
          </p:nvCxnSpPr>
          <p:spPr>
            <a:xfrm rot="5400000">
              <a:off x="4313211" y="3226625"/>
              <a:ext cx="326700" cy="99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69"/>
            <p:cNvCxnSpPr/>
            <p:nvPr/>
          </p:nvCxnSpPr>
          <p:spPr>
            <a:xfrm rot="5400000">
              <a:off x="4298540" y="3088643"/>
              <a:ext cx="326700" cy="99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45" name="Google Shape;1545;p69"/>
          <p:cNvGrpSpPr/>
          <p:nvPr/>
        </p:nvGrpSpPr>
        <p:grpSpPr>
          <a:xfrm>
            <a:off x="4502744" y="509117"/>
            <a:ext cx="3153900" cy="4060500"/>
            <a:chOff x="4910450" y="521025"/>
            <a:chExt cx="3153900" cy="4060500"/>
          </a:xfrm>
        </p:grpSpPr>
        <p:sp>
          <p:nvSpPr>
            <p:cNvPr id="1546" name="Google Shape;1546;p69"/>
            <p:cNvSpPr/>
            <p:nvPr/>
          </p:nvSpPr>
          <p:spPr>
            <a:xfrm rot="5400000" flipH="1">
              <a:off x="4457150" y="974325"/>
              <a:ext cx="4060500" cy="31539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7" name="Google Shape;1547;p69"/>
            <p:cNvGrpSpPr/>
            <p:nvPr/>
          </p:nvGrpSpPr>
          <p:grpSpPr>
            <a:xfrm>
              <a:off x="6292857" y="573776"/>
              <a:ext cx="505560" cy="109086"/>
              <a:chOff x="-3037735" y="-542969"/>
              <a:chExt cx="581170" cy="125387"/>
            </a:xfrm>
          </p:grpSpPr>
          <p:sp>
            <p:nvSpPr>
              <p:cNvPr id="1548" name="Google Shape;1548;p69"/>
              <p:cNvSpPr/>
              <p:nvPr/>
            </p:nvSpPr>
            <p:spPr>
              <a:xfrm>
                <a:off x="-3034701" y="-537273"/>
                <a:ext cx="575100" cy="114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49" name="Google Shape;1549;p69"/>
              <p:cNvGrpSpPr/>
              <p:nvPr/>
            </p:nvGrpSpPr>
            <p:grpSpPr>
              <a:xfrm>
                <a:off x="-3037735" y="-542969"/>
                <a:ext cx="581170" cy="125387"/>
                <a:chOff x="4390000" y="182175"/>
                <a:chExt cx="419375" cy="90473"/>
              </a:xfrm>
            </p:grpSpPr>
            <p:sp>
              <p:nvSpPr>
                <p:cNvPr id="1550" name="Google Shape;1550;p69"/>
                <p:cNvSpPr/>
                <p:nvPr/>
              </p:nvSpPr>
              <p:spPr>
                <a:xfrm>
                  <a:off x="4390000" y="182175"/>
                  <a:ext cx="419375" cy="90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5" h="1906" extrusionOk="0">
                      <a:moveTo>
                        <a:pt x="7882" y="155"/>
                      </a:moveTo>
                      <a:cubicBezTo>
                        <a:pt x="8323" y="155"/>
                        <a:pt x="8680" y="512"/>
                        <a:pt x="8680" y="953"/>
                      </a:cubicBezTo>
                      <a:cubicBezTo>
                        <a:pt x="8680" y="1393"/>
                        <a:pt x="8323" y="1750"/>
                        <a:pt x="7882" y="1750"/>
                      </a:cubicBezTo>
                      <a:lnTo>
                        <a:pt x="953" y="1750"/>
                      </a:lnTo>
                      <a:cubicBezTo>
                        <a:pt x="512" y="1750"/>
                        <a:pt x="155" y="1393"/>
                        <a:pt x="155" y="953"/>
                      </a:cubicBezTo>
                      <a:cubicBezTo>
                        <a:pt x="155" y="512"/>
                        <a:pt x="512" y="155"/>
                        <a:pt x="953" y="155"/>
                      </a:cubicBezTo>
                      <a:close/>
                      <a:moveTo>
                        <a:pt x="953" y="0"/>
                      </a:moveTo>
                      <a:cubicBezTo>
                        <a:pt x="429" y="0"/>
                        <a:pt x="0" y="429"/>
                        <a:pt x="0" y="953"/>
                      </a:cubicBezTo>
                      <a:cubicBezTo>
                        <a:pt x="0" y="1476"/>
                        <a:pt x="429" y="1905"/>
                        <a:pt x="953" y="1905"/>
                      </a:cubicBezTo>
                      <a:lnTo>
                        <a:pt x="7882" y="1905"/>
                      </a:lnTo>
                      <a:cubicBezTo>
                        <a:pt x="8406" y="1905"/>
                        <a:pt x="8835" y="1476"/>
                        <a:pt x="8835" y="953"/>
                      </a:cubicBezTo>
                      <a:cubicBezTo>
                        <a:pt x="8835" y="429"/>
                        <a:pt x="8406" y="0"/>
                        <a:pt x="78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1551;p69"/>
                <p:cNvSpPr/>
                <p:nvPr/>
              </p:nvSpPr>
              <p:spPr>
                <a:xfrm>
                  <a:off x="4464048" y="201352"/>
                  <a:ext cx="52024" cy="52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1097" extrusionOk="0">
                      <a:moveTo>
                        <a:pt x="548" y="144"/>
                      </a:moveTo>
                      <a:cubicBezTo>
                        <a:pt x="774" y="144"/>
                        <a:pt x="953" y="322"/>
                        <a:pt x="953" y="549"/>
                      </a:cubicBezTo>
                      <a:cubicBezTo>
                        <a:pt x="953" y="763"/>
                        <a:pt x="774" y="941"/>
                        <a:pt x="548" y="941"/>
                      </a:cubicBezTo>
                      <a:cubicBezTo>
                        <a:pt x="333" y="941"/>
                        <a:pt x="155" y="763"/>
                        <a:pt x="155" y="549"/>
                      </a:cubicBezTo>
                      <a:cubicBezTo>
                        <a:pt x="155" y="322"/>
                        <a:pt x="333" y="144"/>
                        <a:pt x="548" y="144"/>
                      </a:cubicBezTo>
                      <a:close/>
                      <a:moveTo>
                        <a:pt x="548" y="1"/>
                      </a:moveTo>
                      <a:cubicBezTo>
                        <a:pt x="250" y="1"/>
                        <a:pt x="0" y="251"/>
                        <a:pt x="0" y="549"/>
                      </a:cubicBezTo>
                      <a:cubicBezTo>
                        <a:pt x="0" y="846"/>
                        <a:pt x="250" y="1096"/>
                        <a:pt x="548" y="1096"/>
                      </a:cubicBezTo>
                      <a:cubicBezTo>
                        <a:pt x="845" y="1096"/>
                        <a:pt x="1095" y="846"/>
                        <a:pt x="1095" y="549"/>
                      </a:cubicBezTo>
                      <a:cubicBezTo>
                        <a:pt x="1095" y="251"/>
                        <a:pt x="845" y="1"/>
                        <a:pt x="5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52" name="Google Shape;1552;p69"/>
          <p:cNvSpPr txBox="1">
            <a:spLocks noGrp="1"/>
          </p:cNvSpPr>
          <p:nvPr>
            <p:ph type="title"/>
          </p:nvPr>
        </p:nvSpPr>
        <p:spPr>
          <a:xfrm>
            <a:off x="306909" y="300147"/>
            <a:ext cx="3309000" cy="1008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Введение </a:t>
            </a:r>
            <a:endParaRPr dirty="0"/>
          </a:p>
        </p:txBody>
      </p:sp>
      <p:pic>
        <p:nvPicPr>
          <p:cNvPr id="1554" name="Google Shape;1554;p69"/>
          <p:cNvPicPr preferRelativeResize="0"/>
          <p:nvPr/>
        </p:nvPicPr>
        <p:blipFill rotWithShape="1">
          <a:blip r:embed="rId3">
            <a:alphaModFix/>
          </a:blip>
          <a:srcRect l="22734" r="24650"/>
          <a:stretch/>
        </p:blipFill>
        <p:spPr>
          <a:xfrm>
            <a:off x="4572050" y="752825"/>
            <a:ext cx="2916300" cy="3695400"/>
          </a:xfrm>
          <a:prstGeom prst="roundRect">
            <a:avLst>
              <a:gd name="adj" fmla="val 1658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555" name="Google Shape;1555;p69"/>
          <p:cNvGrpSpPr/>
          <p:nvPr/>
        </p:nvGrpSpPr>
        <p:grpSpPr>
          <a:xfrm>
            <a:off x="4467731" y="520882"/>
            <a:ext cx="3122410" cy="4137650"/>
            <a:chOff x="4784481" y="520882"/>
            <a:chExt cx="3122410" cy="4137650"/>
          </a:xfrm>
        </p:grpSpPr>
        <p:sp>
          <p:nvSpPr>
            <p:cNvPr id="1556" name="Google Shape;1556;p69"/>
            <p:cNvSpPr/>
            <p:nvPr/>
          </p:nvSpPr>
          <p:spPr>
            <a:xfrm rot="5400000" flipH="1">
              <a:off x="4847632" y="616717"/>
              <a:ext cx="959054" cy="76738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9"/>
            <p:cNvSpPr/>
            <p:nvPr/>
          </p:nvSpPr>
          <p:spPr>
            <a:xfrm rot="5400000" flipH="1">
              <a:off x="6654849" y="1361081"/>
              <a:ext cx="1529800" cy="97428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9"/>
            <p:cNvSpPr/>
            <p:nvPr/>
          </p:nvSpPr>
          <p:spPr>
            <a:xfrm rot="5400000" flipH="1">
              <a:off x="6931107" y="2178377"/>
              <a:ext cx="1195648" cy="755901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9"/>
            <p:cNvSpPr/>
            <p:nvPr/>
          </p:nvSpPr>
          <p:spPr>
            <a:xfrm rot="5400000" flipH="1">
              <a:off x="4511172" y="2826608"/>
              <a:ext cx="1481549" cy="934930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9"/>
            <p:cNvSpPr/>
            <p:nvPr/>
          </p:nvSpPr>
          <p:spPr>
            <a:xfrm rot="-5400000" flipH="1">
              <a:off x="4926896" y="3757665"/>
              <a:ext cx="1000964" cy="800771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1" name="Google Shape;1561;p69"/>
          <p:cNvGrpSpPr/>
          <p:nvPr/>
        </p:nvGrpSpPr>
        <p:grpSpPr>
          <a:xfrm flipH="1">
            <a:off x="3152358" y="406307"/>
            <a:ext cx="864824" cy="693028"/>
            <a:chOff x="10049025" y="922900"/>
            <a:chExt cx="537625" cy="430800"/>
          </a:xfrm>
        </p:grpSpPr>
        <p:sp>
          <p:nvSpPr>
            <p:cNvPr id="1562" name="Google Shape;1562;p69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9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9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9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9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9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9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9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9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9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9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9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9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9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9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9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9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9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9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9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9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9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9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9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69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69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9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9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9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9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9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9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4" name="Google Shape;1594;p69"/>
          <p:cNvGrpSpPr/>
          <p:nvPr/>
        </p:nvGrpSpPr>
        <p:grpSpPr>
          <a:xfrm rot="5400000" flipH="1">
            <a:off x="6604972" y="-282120"/>
            <a:ext cx="1385931" cy="2705253"/>
            <a:chOff x="409722" y="228600"/>
            <a:chExt cx="1385931" cy="2705253"/>
          </a:xfrm>
        </p:grpSpPr>
        <p:grpSp>
          <p:nvGrpSpPr>
            <p:cNvPr id="1595" name="Google Shape;1595;p69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596" name="Google Shape;1596;p69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69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8" name="Google Shape;1598;p69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9" name="Google Shape;1599;p69">
            <a:hlinkClick r:id="" action="ppaction://hlinkshowjump?jump=previousslide"/>
          </p:cNvPr>
          <p:cNvSpPr/>
          <p:nvPr/>
        </p:nvSpPr>
        <p:spPr>
          <a:xfrm>
            <a:off x="6886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69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80906-33FD-4657-79DE-9492B5B2A222}"/>
              </a:ext>
            </a:extLst>
          </p:cNvPr>
          <p:cNvSpPr txBox="1"/>
          <p:nvPr/>
        </p:nvSpPr>
        <p:spPr>
          <a:xfrm>
            <a:off x="364285" y="943320"/>
            <a:ext cx="389567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5"/>
                </a:solidFill>
                <a:latin typeface="Didact Gothic"/>
                <a:sym typeface="Didact Gothic"/>
              </a:rPr>
              <a:t>Проблема двух сигм Блума </a:t>
            </a:r>
            <a:br>
              <a:rPr lang="ru-RU" dirty="0">
                <a:solidFill>
                  <a:schemeClr val="accent5"/>
                </a:solidFill>
                <a:latin typeface="Didact Gothic"/>
                <a:sym typeface="Didact Gothic"/>
              </a:rPr>
            </a:br>
            <a:br>
              <a:rPr lang="ru-RU" dirty="0">
                <a:solidFill>
                  <a:schemeClr val="accent5"/>
                </a:solidFill>
                <a:latin typeface="Didact Gothic"/>
                <a:sym typeface="Didact Gothic"/>
              </a:rPr>
            </a:br>
            <a:r>
              <a:rPr lang="ru-RU" dirty="0">
                <a:solidFill>
                  <a:schemeClr val="accent5"/>
                </a:solidFill>
                <a:latin typeface="Didact Gothic"/>
                <a:sym typeface="Didact Gothic"/>
              </a:rPr>
              <a:t>Блум обнаружил, что средний студент , обучавшийся один на один с использованием методов мастерского обучения , показал два стандартных отклонения лучше, чем студенты, обучавшиеся в классе с одним учителем на 30 студентов, с мастерским обучением или без него</a:t>
            </a:r>
            <a:br>
              <a:rPr lang="ru-RU" dirty="0">
                <a:solidFill>
                  <a:schemeClr val="accent5"/>
                </a:solidFill>
                <a:latin typeface="Didact Gothic"/>
                <a:sym typeface="Didact Gothic"/>
              </a:rPr>
            </a:br>
            <a:br>
              <a:rPr lang="ru-RU" dirty="0">
                <a:solidFill>
                  <a:schemeClr val="accent5"/>
                </a:solidFill>
                <a:latin typeface="Didact Gothic"/>
                <a:sym typeface="Didact Gothic"/>
              </a:rPr>
            </a:br>
            <a:endParaRPr lang="ru-RU" dirty="0">
              <a:solidFill>
                <a:schemeClr val="accent5"/>
              </a:solidFill>
              <a:latin typeface="Didact Gothic"/>
              <a:sym typeface="Didact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3DF0D0-F487-A67C-2151-059DA61533F2}"/>
              </a:ext>
            </a:extLst>
          </p:cNvPr>
          <p:cNvSpPr txBox="1"/>
          <p:nvPr/>
        </p:nvSpPr>
        <p:spPr>
          <a:xfrm>
            <a:off x="129578" y="3407298"/>
            <a:ext cx="450124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accent5"/>
                </a:solidFill>
                <a:latin typeface="Didact Gothic"/>
                <a:sym typeface="Didact Gothic"/>
              </a:rPr>
              <a:t>Мастерское обучение — это образовательная философия , впервые предложенная Блумом в 1968 г. и основанная на предпосылке, что учащиеся должны достичь уровня мастерства (например, 90% на тесте знаний) в необходимых знаниях, прежде чем двигаться дальше, чтобы изучить последующую информацию по теме.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77"/>
          <p:cNvSpPr/>
          <p:nvPr/>
        </p:nvSpPr>
        <p:spPr>
          <a:xfrm flipH="1">
            <a:off x="954075" y="1366400"/>
            <a:ext cx="4044600" cy="3073500"/>
          </a:xfrm>
          <a:prstGeom prst="roundRect">
            <a:avLst>
              <a:gd name="adj" fmla="val 3396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77"/>
          <p:cNvSpPr txBox="1">
            <a:spLocks noGrp="1"/>
          </p:cNvSpPr>
          <p:nvPr>
            <p:ph type="title"/>
          </p:nvPr>
        </p:nvSpPr>
        <p:spPr>
          <a:xfrm>
            <a:off x="303195" y="413291"/>
            <a:ext cx="6642810" cy="479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QR</a:t>
            </a:r>
            <a:r>
              <a:rPr lang="ru-RU" dirty="0"/>
              <a:t>-КОТ</a:t>
            </a:r>
            <a:endParaRPr dirty="0"/>
          </a:p>
        </p:txBody>
      </p:sp>
      <p:grpSp>
        <p:nvGrpSpPr>
          <p:cNvPr id="2169" name="Google Shape;2169;p77"/>
          <p:cNvGrpSpPr/>
          <p:nvPr/>
        </p:nvGrpSpPr>
        <p:grpSpPr>
          <a:xfrm>
            <a:off x="1259648" y="1678376"/>
            <a:ext cx="3426788" cy="2448157"/>
            <a:chOff x="884172" y="1689117"/>
            <a:chExt cx="3727200" cy="2605808"/>
          </a:xfrm>
        </p:grpSpPr>
        <p:pic>
          <p:nvPicPr>
            <p:cNvPr id="2170" name="Google Shape;2170;p77"/>
            <p:cNvPicPr preferRelativeResize="0"/>
            <p:nvPr/>
          </p:nvPicPr>
          <p:blipFill rotWithShape="1">
            <a:blip r:embed="rId3">
              <a:alphaModFix/>
            </a:blip>
            <a:srcRect l="3254" r="1307"/>
            <a:stretch/>
          </p:blipFill>
          <p:spPr>
            <a:xfrm>
              <a:off x="884172" y="1689125"/>
              <a:ext cx="3727200" cy="2605800"/>
            </a:xfrm>
            <a:prstGeom prst="roundRect">
              <a:avLst>
                <a:gd name="adj" fmla="val 3654"/>
              </a:avLst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71" name="Google Shape;2171;p77"/>
            <p:cNvPicPr preferRelativeResize="0"/>
            <p:nvPr/>
          </p:nvPicPr>
          <p:blipFill rotWithShape="1">
            <a:blip r:embed="rId4">
              <a:alphaModFix amt="50000"/>
            </a:blip>
            <a:srcRect l="3254" r="1307"/>
            <a:stretch/>
          </p:blipFill>
          <p:spPr>
            <a:xfrm>
              <a:off x="884172" y="1689117"/>
              <a:ext cx="3727200" cy="2605800"/>
            </a:xfrm>
            <a:prstGeom prst="roundRect">
              <a:avLst>
                <a:gd name="adj" fmla="val 3654"/>
              </a:avLst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172" name="Google Shape;2172;p77"/>
          <p:cNvSpPr/>
          <p:nvPr/>
        </p:nvSpPr>
        <p:spPr>
          <a:xfrm flipH="1">
            <a:off x="966280" y="2356532"/>
            <a:ext cx="934551" cy="747799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77"/>
          <p:cNvSpPr/>
          <p:nvPr/>
        </p:nvSpPr>
        <p:spPr>
          <a:xfrm flipH="1">
            <a:off x="1502236" y="1382975"/>
            <a:ext cx="1490739" cy="949406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77"/>
          <p:cNvSpPr/>
          <p:nvPr/>
        </p:nvSpPr>
        <p:spPr>
          <a:xfrm flipH="1">
            <a:off x="2355049" y="1382984"/>
            <a:ext cx="1165141" cy="73658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77"/>
          <p:cNvSpPr/>
          <p:nvPr/>
        </p:nvSpPr>
        <p:spPr>
          <a:xfrm flipH="1">
            <a:off x="2934657" y="3514607"/>
            <a:ext cx="1443743" cy="911041"/>
          </a:xfrm>
          <a:custGeom>
            <a:avLst/>
            <a:gdLst/>
            <a:ahLst/>
            <a:cxnLst/>
            <a:rect l="l" t="t" r="r" b="b"/>
            <a:pathLst>
              <a:path w="24157" h="19743" extrusionOk="0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77"/>
          <p:cNvSpPr/>
          <p:nvPr/>
        </p:nvSpPr>
        <p:spPr>
          <a:xfrm rot="10800000" flipH="1">
            <a:off x="4010753" y="3409012"/>
            <a:ext cx="975390" cy="780335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7" name="Google Shape;2177;p77"/>
          <p:cNvGrpSpPr/>
          <p:nvPr/>
        </p:nvGrpSpPr>
        <p:grpSpPr>
          <a:xfrm>
            <a:off x="2730040" y="1471162"/>
            <a:ext cx="492658" cy="106303"/>
            <a:chOff x="-3037735" y="-542969"/>
            <a:chExt cx="581170" cy="125387"/>
          </a:xfrm>
        </p:grpSpPr>
        <p:sp>
          <p:nvSpPr>
            <p:cNvPr id="2178" name="Google Shape;2178;p77"/>
            <p:cNvSpPr/>
            <p:nvPr/>
          </p:nvSpPr>
          <p:spPr>
            <a:xfrm>
              <a:off x="-3034701" y="-537273"/>
              <a:ext cx="575100" cy="114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9" name="Google Shape;2179;p77"/>
            <p:cNvGrpSpPr/>
            <p:nvPr/>
          </p:nvGrpSpPr>
          <p:grpSpPr>
            <a:xfrm>
              <a:off x="-3037735" y="-542969"/>
              <a:ext cx="581170" cy="125387"/>
              <a:chOff x="4390000" y="182175"/>
              <a:chExt cx="419375" cy="90473"/>
            </a:xfrm>
          </p:grpSpPr>
          <p:sp>
            <p:nvSpPr>
              <p:cNvPr id="2180" name="Google Shape;2180;p77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77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82" name="Google Shape;2182;p77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9A686C-F771-6CFD-C0C0-DBA997357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818" y="2822544"/>
            <a:ext cx="482537" cy="482537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8CF7FB5-C971-0B3C-04AD-759A22CCD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549" y="3165062"/>
            <a:ext cx="1635575" cy="670586"/>
          </a:xfrm>
          <a:prstGeom prst="rect">
            <a:avLst/>
          </a:prstGeom>
        </p:spPr>
      </p:pic>
      <p:pic>
        <p:nvPicPr>
          <p:cNvPr id="10" name="Рисунок 9" descr="Остроконечная шляпа со сплошной заливкой">
            <a:extLst>
              <a:ext uri="{FF2B5EF4-FFF2-40B4-BE49-F238E27FC236}">
                <a16:creationId xmlns:a16="http://schemas.microsoft.com/office/drawing/2014/main" id="{CBA3B008-BCCB-8FF6-9144-97906E912C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759166">
            <a:off x="1571064" y="2989881"/>
            <a:ext cx="413097" cy="41309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02D22E0-DB84-B292-054F-3ECC1FD888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5661" y="2234262"/>
            <a:ext cx="2349500" cy="2349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493C21F-3E54-704F-9C45-A9EA6E00BCD3}"/>
              </a:ext>
            </a:extLst>
          </p:cNvPr>
          <p:cNvSpPr/>
          <p:nvPr/>
        </p:nvSpPr>
        <p:spPr>
          <a:xfrm>
            <a:off x="6197900" y="2217687"/>
            <a:ext cx="2385268" cy="2382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5" name="Google Shape;6581;p121">
            <a:extLst>
              <a:ext uri="{FF2B5EF4-FFF2-40B4-BE49-F238E27FC236}">
                <a16:creationId xmlns:a16="http://schemas.microsoft.com/office/drawing/2014/main" id="{6F6E96C6-01D6-7918-0FAC-8F4A5D451FD7}"/>
              </a:ext>
            </a:extLst>
          </p:cNvPr>
          <p:cNvGrpSpPr/>
          <p:nvPr/>
        </p:nvGrpSpPr>
        <p:grpSpPr>
          <a:xfrm rot="20268875">
            <a:off x="6385013" y="129315"/>
            <a:ext cx="769895" cy="1843154"/>
            <a:chOff x="7117633" y="1785025"/>
            <a:chExt cx="1164400" cy="2636775"/>
          </a:xfrm>
        </p:grpSpPr>
        <p:grpSp>
          <p:nvGrpSpPr>
            <p:cNvPr id="16" name="Google Shape;6582;p121">
              <a:extLst>
                <a:ext uri="{FF2B5EF4-FFF2-40B4-BE49-F238E27FC236}">
                  <a16:creationId xmlns:a16="http://schemas.microsoft.com/office/drawing/2014/main" id="{52617BB0-BA20-CCDE-6D30-9AAD5C6D721C}"/>
                </a:ext>
              </a:extLst>
            </p:cNvPr>
            <p:cNvGrpSpPr/>
            <p:nvPr/>
          </p:nvGrpSpPr>
          <p:grpSpPr>
            <a:xfrm>
              <a:off x="7117633" y="1785025"/>
              <a:ext cx="1164400" cy="2636775"/>
              <a:chOff x="9196700" y="-948650"/>
              <a:chExt cx="1164400" cy="2636775"/>
            </a:xfrm>
          </p:grpSpPr>
          <p:sp>
            <p:nvSpPr>
              <p:cNvPr id="18" name="Google Shape;6583;p121">
                <a:extLst>
                  <a:ext uri="{FF2B5EF4-FFF2-40B4-BE49-F238E27FC236}">
                    <a16:creationId xmlns:a16="http://schemas.microsoft.com/office/drawing/2014/main" id="{DF12A340-1521-F7DB-C273-11685363E05C}"/>
                  </a:ext>
                </a:extLst>
              </p:cNvPr>
              <p:cNvSpPr/>
              <p:nvPr/>
            </p:nvSpPr>
            <p:spPr>
              <a:xfrm>
                <a:off x="9289800" y="483875"/>
                <a:ext cx="1071300" cy="343825"/>
              </a:xfrm>
              <a:custGeom>
                <a:avLst/>
                <a:gdLst/>
                <a:ahLst/>
                <a:cxnLst/>
                <a:rect l="l" t="t" r="r" b="b"/>
                <a:pathLst>
                  <a:path w="42852" h="13753" extrusionOk="0">
                    <a:moveTo>
                      <a:pt x="42851" y="1"/>
                    </a:moveTo>
                    <a:lnTo>
                      <a:pt x="1" y="3311"/>
                    </a:lnTo>
                    <a:cubicBezTo>
                      <a:pt x="1" y="3311"/>
                      <a:pt x="6694" y="13667"/>
                      <a:pt x="20677" y="13753"/>
                    </a:cubicBezTo>
                    <a:cubicBezTo>
                      <a:pt x="20720" y="13753"/>
                      <a:pt x="20763" y="13753"/>
                      <a:pt x="20806" y="13753"/>
                    </a:cubicBezTo>
                    <a:cubicBezTo>
                      <a:pt x="34699" y="13753"/>
                      <a:pt x="42851" y="1"/>
                      <a:pt x="428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584;p121">
                <a:extLst>
                  <a:ext uri="{FF2B5EF4-FFF2-40B4-BE49-F238E27FC236}">
                    <a16:creationId xmlns:a16="http://schemas.microsoft.com/office/drawing/2014/main" id="{62869F85-CA7A-C77B-8F2E-DC31EE526B44}"/>
                  </a:ext>
                </a:extLst>
              </p:cNvPr>
              <p:cNvSpPr/>
              <p:nvPr/>
            </p:nvSpPr>
            <p:spPr>
              <a:xfrm>
                <a:off x="9300450" y="1288600"/>
                <a:ext cx="247700" cy="334100"/>
              </a:xfrm>
              <a:custGeom>
                <a:avLst/>
                <a:gdLst/>
                <a:ahLst/>
                <a:cxnLst/>
                <a:rect l="l" t="t" r="r" b="b"/>
                <a:pathLst>
                  <a:path w="9908" h="13364" extrusionOk="0">
                    <a:moveTo>
                      <a:pt x="5015" y="1"/>
                    </a:moveTo>
                    <a:lnTo>
                      <a:pt x="3652" y="5027"/>
                    </a:lnTo>
                    <a:lnTo>
                      <a:pt x="2508" y="9250"/>
                    </a:lnTo>
                    <a:lnTo>
                      <a:pt x="1" y="9992"/>
                    </a:lnTo>
                    <a:lnTo>
                      <a:pt x="5879" y="13364"/>
                    </a:lnTo>
                    <a:lnTo>
                      <a:pt x="6536" y="11027"/>
                    </a:lnTo>
                    <a:lnTo>
                      <a:pt x="8264" y="6451"/>
                    </a:lnTo>
                    <a:lnTo>
                      <a:pt x="9907" y="2106"/>
                    </a:lnTo>
                    <a:lnTo>
                      <a:pt x="501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585;p121">
                <a:extLst>
                  <a:ext uri="{FF2B5EF4-FFF2-40B4-BE49-F238E27FC236}">
                    <a16:creationId xmlns:a16="http://schemas.microsoft.com/office/drawing/2014/main" id="{BDA7E3CD-BF3F-CDD0-9A9C-878E0A84A1E1}"/>
                  </a:ext>
                </a:extLst>
              </p:cNvPr>
              <p:cNvSpPr/>
              <p:nvPr/>
            </p:nvSpPr>
            <p:spPr>
              <a:xfrm>
                <a:off x="9300450" y="1288600"/>
                <a:ext cx="247700" cy="334100"/>
              </a:xfrm>
              <a:custGeom>
                <a:avLst/>
                <a:gdLst/>
                <a:ahLst/>
                <a:cxnLst/>
                <a:rect l="l" t="t" r="r" b="b"/>
                <a:pathLst>
                  <a:path w="9908" h="13364" fill="none" extrusionOk="0">
                    <a:moveTo>
                      <a:pt x="1" y="9992"/>
                    </a:moveTo>
                    <a:lnTo>
                      <a:pt x="2508" y="9250"/>
                    </a:lnTo>
                    <a:lnTo>
                      <a:pt x="3652" y="5027"/>
                    </a:lnTo>
                    <a:lnTo>
                      <a:pt x="5015" y="1"/>
                    </a:lnTo>
                    <a:lnTo>
                      <a:pt x="9907" y="2106"/>
                    </a:lnTo>
                    <a:lnTo>
                      <a:pt x="8264" y="6451"/>
                    </a:lnTo>
                    <a:lnTo>
                      <a:pt x="6536" y="11027"/>
                    </a:lnTo>
                    <a:lnTo>
                      <a:pt x="5879" y="13364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586;p121">
                <a:extLst>
                  <a:ext uri="{FF2B5EF4-FFF2-40B4-BE49-F238E27FC236}">
                    <a16:creationId xmlns:a16="http://schemas.microsoft.com/office/drawing/2014/main" id="{A95EBE57-7B78-B783-0CCF-BC00C56C0646}"/>
                  </a:ext>
                </a:extLst>
              </p:cNvPr>
              <p:cNvSpPr/>
              <p:nvPr/>
            </p:nvSpPr>
            <p:spPr>
              <a:xfrm>
                <a:off x="9196700" y="1519850"/>
                <a:ext cx="260175" cy="138150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5526" extrusionOk="0">
                    <a:moveTo>
                      <a:pt x="6658" y="0"/>
                    </a:moveTo>
                    <a:lnTo>
                      <a:pt x="609" y="1813"/>
                    </a:lnTo>
                    <a:cubicBezTo>
                      <a:pt x="1" y="1996"/>
                      <a:pt x="13" y="2848"/>
                      <a:pt x="621" y="3018"/>
                    </a:cubicBezTo>
                    <a:lnTo>
                      <a:pt x="9639" y="5525"/>
                    </a:lnTo>
                    <a:lnTo>
                      <a:pt x="10406" y="2738"/>
                    </a:lnTo>
                    <a:cubicBezTo>
                      <a:pt x="9615" y="2203"/>
                      <a:pt x="8252" y="1266"/>
                      <a:pt x="6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587;p121">
                <a:extLst>
                  <a:ext uri="{FF2B5EF4-FFF2-40B4-BE49-F238E27FC236}">
                    <a16:creationId xmlns:a16="http://schemas.microsoft.com/office/drawing/2014/main" id="{71D974B6-B34E-62A3-D42C-545826F16C3D}"/>
                  </a:ext>
                </a:extLst>
              </p:cNvPr>
              <p:cNvSpPr/>
              <p:nvPr/>
            </p:nvSpPr>
            <p:spPr>
              <a:xfrm>
                <a:off x="9319325" y="228300"/>
                <a:ext cx="525450" cy="1198775"/>
              </a:xfrm>
              <a:custGeom>
                <a:avLst/>
                <a:gdLst/>
                <a:ahLst/>
                <a:cxnLst/>
                <a:rect l="l" t="t" r="r" b="b"/>
                <a:pathLst>
                  <a:path w="21018" h="47951" extrusionOk="0">
                    <a:moveTo>
                      <a:pt x="10393" y="1"/>
                    </a:moveTo>
                    <a:lnTo>
                      <a:pt x="8373" y="8763"/>
                    </a:lnTo>
                    <a:lnTo>
                      <a:pt x="0" y="45054"/>
                    </a:lnTo>
                    <a:lnTo>
                      <a:pt x="10393" y="47950"/>
                    </a:lnTo>
                    <a:lnTo>
                      <a:pt x="21018" y="12658"/>
                    </a:lnTo>
                    <a:lnTo>
                      <a:pt x="21018" y="561"/>
                    </a:lnTo>
                    <a:lnTo>
                      <a:pt x="10393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588;p121">
                <a:extLst>
                  <a:ext uri="{FF2B5EF4-FFF2-40B4-BE49-F238E27FC236}">
                    <a16:creationId xmlns:a16="http://schemas.microsoft.com/office/drawing/2014/main" id="{9E449C35-1914-818C-52BD-F8CCB4702F79}"/>
                  </a:ext>
                </a:extLst>
              </p:cNvPr>
              <p:cNvSpPr/>
              <p:nvPr/>
            </p:nvSpPr>
            <p:spPr>
              <a:xfrm>
                <a:off x="9319325" y="242300"/>
                <a:ext cx="525450" cy="1184775"/>
              </a:xfrm>
              <a:custGeom>
                <a:avLst/>
                <a:gdLst/>
                <a:ahLst/>
                <a:cxnLst/>
                <a:rect l="l" t="t" r="r" b="b"/>
                <a:pathLst>
                  <a:path w="21018" h="47391" fill="none" extrusionOk="0">
                    <a:moveTo>
                      <a:pt x="0" y="44494"/>
                    </a:moveTo>
                    <a:lnTo>
                      <a:pt x="10393" y="47390"/>
                    </a:lnTo>
                    <a:lnTo>
                      <a:pt x="21018" y="12098"/>
                    </a:lnTo>
                    <a:lnTo>
                      <a:pt x="21018" y="1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589;p121">
                <a:extLst>
                  <a:ext uri="{FF2B5EF4-FFF2-40B4-BE49-F238E27FC236}">
                    <a16:creationId xmlns:a16="http://schemas.microsoft.com/office/drawing/2014/main" id="{DB3006ED-7AFE-F4F9-7B6D-6D1E0988B119}"/>
                  </a:ext>
                </a:extLst>
              </p:cNvPr>
              <p:cNvSpPr/>
              <p:nvPr/>
            </p:nvSpPr>
            <p:spPr>
              <a:xfrm>
                <a:off x="9362225" y="1296525"/>
                <a:ext cx="236425" cy="66350"/>
              </a:xfrm>
              <a:custGeom>
                <a:avLst/>
                <a:gdLst/>
                <a:ahLst/>
                <a:cxnLst/>
                <a:rect l="l" t="t" r="r" b="b"/>
                <a:pathLst>
                  <a:path w="9457" h="2654" fill="none" extrusionOk="0">
                    <a:moveTo>
                      <a:pt x="0" y="0"/>
                    </a:moveTo>
                    <a:lnTo>
                      <a:pt x="9456" y="2653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590;p121">
                <a:extLst>
                  <a:ext uri="{FF2B5EF4-FFF2-40B4-BE49-F238E27FC236}">
                    <a16:creationId xmlns:a16="http://schemas.microsoft.com/office/drawing/2014/main" id="{640848BE-E86B-5ADB-E9C3-8189029E7061}"/>
                  </a:ext>
                </a:extLst>
              </p:cNvPr>
              <p:cNvSpPr/>
              <p:nvPr/>
            </p:nvSpPr>
            <p:spPr>
              <a:xfrm>
                <a:off x="9950625" y="1335475"/>
                <a:ext cx="172550" cy="300925"/>
              </a:xfrm>
              <a:custGeom>
                <a:avLst/>
                <a:gdLst/>
                <a:ahLst/>
                <a:cxnLst/>
                <a:rect l="l" t="t" r="r" b="b"/>
                <a:pathLst>
                  <a:path w="6902" h="12037" extrusionOk="0">
                    <a:moveTo>
                      <a:pt x="5283" y="0"/>
                    </a:moveTo>
                    <a:lnTo>
                      <a:pt x="1" y="718"/>
                    </a:lnTo>
                    <a:lnTo>
                      <a:pt x="415" y="5294"/>
                    </a:lnTo>
                    <a:lnTo>
                      <a:pt x="877" y="10223"/>
                    </a:lnTo>
                    <a:lnTo>
                      <a:pt x="877" y="12036"/>
                    </a:lnTo>
                    <a:lnTo>
                      <a:pt x="6901" y="10637"/>
                    </a:lnTo>
                    <a:lnTo>
                      <a:pt x="5222" y="9578"/>
                    </a:lnTo>
                    <a:lnTo>
                      <a:pt x="5246" y="5124"/>
                    </a:lnTo>
                    <a:lnTo>
                      <a:pt x="5283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591;p121">
                <a:extLst>
                  <a:ext uri="{FF2B5EF4-FFF2-40B4-BE49-F238E27FC236}">
                    <a16:creationId xmlns:a16="http://schemas.microsoft.com/office/drawing/2014/main" id="{9D76081C-DC22-CC5B-D706-81305E5E7719}"/>
                  </a:ext>
                </a:extLst>
              </p:cNvPr>
              <p:cNvSpPr/>
              <p:nvPr/>
            </p:nvSpPr>
            <p:spPr>
              <a:xfrm>
                <a:off x="9950625" y="1335475"/>
                <a:ext cx="172550" cy="300925"/>
              </a:xfrm>
              <a:custGeom>
                <a:avLst/>
                <a:gdLst/>
                <a:ahLst/>
                <a:cxnLst/>
                <a:rect l="l" t="t" r="r" b="b"/>
                <a:pathLst>
                  <a:path w="6902" h="12037" fill="none" extrusionOk="0">
                    <a:moveTo>
                      <a:pt x="877" y="12036"/>
                    </a:moveTo>
                    <a:lnTo>
                      <a:pt x="877" y="10223"/>
                    </a:lnTo>
                    <a:lnTo>
                      <a:pt x="415" y="5294"/>
                    </a:lnTo>
                    <a:lnTo>
                      <a:pt x="1" y="718"/>
                    </a:lnTo>
                    <a:lnTo>
                      <a:pt x="5283" y="0"/>
                    </a:lnTo>
                    <a:lnTo>
                      <a:pt x="5246" y="5124"/>
                    </a:lnTo>
                    <a:lnTo>
                      <a:pt x="5222" y="9578"/>
                    </a:lnTo>
                    <a:lnTo>
                      <a:pt x="6901" y="1063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592;p121">
                <a:extLst>
                  <a:ext uri="{FF2B5EF4-FFF2-40B4-BE49-F238E27FC236}">
                    <a16:creationId xmlns:a16="http://schemas.microsoft.com/office/drawing/2014/main" id="{B56C526E-8138-337D-98C1-9DB01EB654B6}"/>
                  </a:ext>
                </a:extLst>
              </p:cNvPr>
              <p:cNvSpPr/>
              <p:nvPr/>
            </p:nvSpPr>
            <p:spPr>
              <a:xfrm>
                <a:off x="9972550" y="1575225"/>
                <a:ext cx="260750" cy="112900"/>
              </a:xfrm>
              <a:custGeom>
                <a:avLst/>
                <a:gdLst/>
                <a:ahLst/>
                <a:cxnLst/>
                <a:rect l="l" t="t" r="r" b="b"/>
                <a:pathLst>
                  <a:path w="10430" h="4516" extrusionOk="0">
                    <a:moveTo>
                      <a:pt x="4345" y="0"/>
                    </a:moveTo>
                    <a:cubicBezTo>
                      <a:pt x="2471" y="791"/>
                      <a:pt x="913" y="1339"/>
                      <a:pt x="0" y="1643"/>
                    </a:cubicBezTo>
                    <a:lnTo>
                      <a:pt x="0" y="4515"/>
                    </a:lnTo>
                    <a:lnTo>
                      <a:pt x="9687" y="4515"/>
                    </a:lnTo>
                    <a:cubicBezTo>
                      <a:pt x="10223" y="4515"/>
                      <a:pt x="10430" y="3821"/>
                      <a:pt x="9979" y="3541"/>
                    </a:cubicBezTo>
                    <a:lnTo>
                      <a:pt x="43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593;p121">
                <a:extLst>
                  <a:ext uri="{FF2B5EF4-FFF2-40B4-BE49-F238E27FC236}">
                    <a16:creationId xmlns:a16="http://schemas.microsoft.com/office/drawing/2014/main" id="{086A27AB-BEFC-3549-94BC-B0D330A09874}"/>
                  </a:ext>
                </a:extLst>
              </p:cNvPr>
              <p:cNvSpPr/>
              <p:nvPr/>
            </p:nvSpPr>
            <p:spPr>
              <a:xfrm>
                <a:off x="9797900" y="250825"/>
                <a:ext cx="46875" cy="29392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1757" fill="none" extrusionOk="0">
                    <a:moveTo>
                      <a:pt x="1" y="0"/>
                    </a:moveTo>
                    <a:lnTo>
                      <a:pt x="1" y="9517"/>
                    </a:lnTo>
                    <a:cubicBezTo>
                      <a:pt x="1" y="10296"/>
                      <a:pt x="439" y="11026"/>
                      <a:pt x="1145" y="11391"/>
                    </a:cubicBezTo>
                    <a:lnTo>
                      <a:pt x="1875" y="1175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594;p121">
                <a:extLst>
                  <a:ext uri="{FF2B5EF4-FFF2-40B4-BE49-F238E27FC236}">
                    <a16:creationId xmlns:a16="http://schemas.microsoft.com/office/drawing/2014/main" id="{2ABD10DB-CE13-C468-B21F-B23A2042FCDF}"/>
                  </a:ext>
                </a:extLst>
              </p:cNvPr>
              <p:cNvSpPr/>
              <p:nvPr/>
            </p:nvSpPr>
            <p:spPr>
              <a:xfrm>
                <a:off x="9844750" y="216150"/>
                <a:ext cx="298800" cy="1223400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48936" extrusionOk="0">
                    <a:moveTo>
                      <a:pt x="11319" y="0"/>
                    </a:moveTo>
                    <a:lnTo>
                      <a:pt x="7327" y="365"/>
                    </a:lnTo>
                    <a:lnTo>
                      <a:pt x="1" y="1047"/>
                    </a:lnTo>
                    <a:lnTo>
                      <a:pt x="1" y="13144"/>
                    </a:lnTo>
                    <a:lnTo>
                      <a:pt x="1911" y="48935"/>
                    </a:lnTo>
                    <a:lnTo>
                      <a:pt x="11952" y="48205"/>
                    </a:lnTo>
                    <a:lnTo>
                      <a:pt x="1131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595;p121">
                <a:extLst>
                  <a:ext uri="{FF2B5EF4-FFF2-40B4-BE49-F238E27FC236}">
                    <a16:creationId xmlns:a16="http://schemas.microsoft.com/office/drawing/2014/main" id="{8AA09A21-93FC-BF5D-EABF-FB05FA1FD524}"/>
                  </a:ext>
                </a:extLst>
              </p:cNvPr>
              <p:cNvSpPr/>
              <p:nvPr/>
            </p:nvSpPr>
            <p:spPr>
              <a:xfrm>
                <a:off x="9844750" y="242300"/>
                <a:ext cx="298800" cy="1197250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47890" fill="none" extrusionOk="0">
                    <a:moveTo>
                      <a:pt x="1" y="1"/>
                    </a:moveTo>
                    <a:lnTo>
                      <a:pt x="1" y="12098"/>
                    </a:lnTo>
                    <a:lnTo>
                      <a:pt x="1911" y="47889"/>
                    </a:lnTo>
                    <a:lnTo>
                      <a:pt x="11952" y="47159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596;p121">
                <a:extLst>
                  <a:ext uri="{FF2B5EF4-FFF2-40B4-BE49-F238E27FC236}">
                    <a16:creationId xmlns:a16="http://schemas.microsoft.com/office/drawing/2014/main" id="{082B7C88-B25C-1C24-FFBC-C26CAFAECA79}"/>
                  </a:ext>
                </a:extLst>
              </p:cNvPr>
              <p:cNvSpPr/>
              <p:nvPr/>
            </p:nvSpPr>
            <p:spPr>
              <a:xfrm>
                <a:off x="9888875" y="1364375"/>
                <a:ext cx="214825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8593" h="524" fill="none" extrusionOk="0">
                    <a:moveTo>
                      <a:pt x="0" y="524"/>
                    </a:moveTo>
                    <a:lnTo>
                      <a:pt x="8592" y="0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597;p121">
                <a:extLst>
                  <a:ext uri="{FF2B5EF4-FFF2-40B4-BE49-F238E27FC236}">
                    <a16:creationId xmlns:a16="http://schemas.microsoft.com/office/drawing/2014/main" id="{B780DAD4-38FD-EA4B-D0FE-4BD3ED569E01}"/>
                  </a:ext>
                </a:extLst>
              </p:cNvPr>
              <p:cNvSpPr/>
              <p:nvPr/>
            </p:nvSpPr>
            <p:spPr>
              <a:xfrm>
                <a:off x="9477975" y="-368325"/>
                <a:ext cx="680175" cy="683650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346" extrusionOk="0">
                    <a:moveTo>
                      <a:pt x="19467" y="1"/>
                    </a:moveTo>
                    <a:lnTo>
                      <a:pt x="13370" y="2216"/>
                    </a:lnTo>
                    <a:lnTo>
                      <a:pt x="6055" y="828"/>
                    </a:lnTo>
                    <a:cubicBezTo>
                      <a:pt x="6055" y="828"/>
                      <a:pt x="1674" y="20957"/>
                      <a:pt x="725" y="23854"/>
                    </a:cubicBezTo>
                    <a:cubicBezTo>
                      <a:pt x="0" y="26103"/>
                      <a:pt x="4415" y="26358"/>
                      <a:pt x="6453" y="26358"/>
                    </a:cubicBezTo>
                    <a:cubicBezTo>
                      <a:pt x="7050" y="26358"/>
                      <a:pt x="7443" y="26336"/>
                      <a:pt x="7443" y="26336"/>
                    </a:cubicBezTo>
                    <a:cubicBezTo>
                      <a:pt x="7443" y="26336"/>
                      <a:pt x="9417" y="27345"/>
                      <a:pt x="11031" y="27345"/>
                    </a:cubicBezTo>
                    <a:cubicBezTo>
                      <a:pt x="11126" y="27345"/>
                      <a:pt x="11220" y="27342"/>
                      <a:pt x="11313" y="27334"/>
                    </a:cubicBezTo>
                    <a:cubicBezTo>
                      <a:pt x="12968" y="27200"/>
                      <a:pt x="14234" y="26032"/>
                      <a:pt x="14234" y="26032"/>
                    </a:cubicBezTo>
                    <a:cubicBezTo>
                      <a:pt x="14234" y="26032"/>
                      <a:pt x="16248" y="26937"/>
                      <a:pt x="17953" y="26937"/>
                    </a:cubicBezTo>
                    <a:cubicBezTo>
                      <a:pt x="18155" y="26937"/>
                      <a:pt x="18353" y="26924"/>
                      <a:pt x="18542" y="26896"/>
                    </a:cubicBezTo>
                    <a:cubicBezTo>
                      <a:pt x="20331" y="26641"/>
                      <a:pt x="21633" y="25071"/>
                      <a:pt x="21633" y="25071"/>
                    </a:cubicBezTo>
                    <a:cubicBezTo>
                      <a:pt x="21633" y="25071"/>
                      <a:pt x="21786" y="25077"/>
                      <a:pt x="22037" y="25077"/>
                    </a:cubicBezTo>
                    <a:cubicBezTo>
                      <a:pt x="22940" y="25077"/>
                      <a:pt x="25112" y="24995"/>
                      <a:pt x="26026" y="24243"/>
                    </a:cubicBezTo>
                    <a:cubicBezTo>
                      <a:pt x="27207" y="23282"/>
                      <a:pt x="26160" y="20982"/>
                      <a:pt x="24615" y="16929"/>
                    </a:cubicBezTo>
                    <a:cubicBezTo>
                      <a:pt x="23069" y="12889"/>
                      <a:pt x="19467" y="1"/>
                      <a:pt x="194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598;p121">
                <a:extLst>
                  <a:ext uri="{FF2B5EF4-FFF2-40B4-BE49-F238E27FC236}">
                    <a16:creationId xmlns:a16="http://schemas.microsoft.com/office/drawing/2014/main" id="{F0ECD074-5EC7-68FD-04B8-606B97EC32AD}"/>
                  </a:ext>
                </a:extLst>
              </p:cNvPr>
              <p:cNvSpPr/>
              <p:nvPr/>
            </p:nvSpPr>
            <p:spPr>
              <a:xfrm>
                <a:off x="9833800" y="262700"/>
                <a:ext cx="228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792" extrusionOk="0">
                    <a:moveTo>
                      <a:pt x="1" y="791"/>
                    </a:moveTo>
                    <a:lnTo>
                      <a:pt x="913" y="0"/>
                    </a:lnTo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599;p121">
                <a:extLst>
                  <a:ext uri="{FF2B5EF4-FFF2-40B4-BE49-F238E27FC236}">
                    <a16:creationId xmlns:a16="http://schemas.microsoft.com/office/drawing/2014/main" id="{6872BBC7-10FA-7277-7C19-45BA842309AE}"/>
                  </a:ext>
                </a:extLst>
              </p:cNvPr>
              <p:cNvSpPr/>
              <p:nvPr/>
            </p:nvSpPr>
            <p:spPr>
              <a:xfrm>
                <a:off x="9833800" y="262700"/>
                <a:ext cx="228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792" fill="none" extrusionOk="0">
                    <a:moveTo>
                      <a:pt x="1" y="791"/>
                    </a:moveTo>
                    <a:lnTo>
                      <a:pt x="913" y="0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600;p121">
                <a:extLst>
                  <a:ext uri="{FF2B5EF4-FFF2-40B4-BE49-F238E27FC236}">
                    <a16:creationId xmlns:a16="http://schemas.microsoft.com/office/drawing/2014/main" id="{AC2E995E-70EB-9E8E-1AA8-911120377CD0}"/>
                  </a:ext>
                </a:extLst>
              </p:cNvPr>
              <p:cNvSpPr/>
              <p:nvPr/>
            </p:nvSpPr>
            <p:spPr>
              <a:xfrm>
                <a:off x="9249650" y="-762625"/>
                <a:ext cx="12690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5076" h="7680" extrusionOk="0">
                    <a:moveTo>
                      <a:pt x="3177" y="0"/>
                    </a:moveTo>
                    <a:lnTo>
                      <a:pt x="0" y="1558"/>
                    </a:lnTo>
                    <a:lnTo>
                      <a:pt x="1424" y="4309"/>
                    </a:lnTo>
                    <a:lnTo>
                      <a:pt x="2179" y="7680"/>
                    </a:lnTo>
                    <a:lnTo>
                      <a:pt x="5075" y="6511"/>
                    </a:lnTo>
                    <a:lnTo>
                      <a:pt x="4394" y="3371"/>
                    </a:lnTo>
                    <a:lnTo>
                      <a:pt x="317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601;p121">
                <a:extLst>
                  <a:ext uri="{FF2B5EF4-FFF2-40B4-BE49-F238E27FC236}">
                    <a16:creationId xmlns:a16="http://schemas.microsoft.com/office/drawing/2014/main" id="{397FAF66-DD60-9E56-D974-2A4AE09CC69B}"/>
                  </a:ext>
                </a:extLst>
              </p:cNvPr>
              <p:cNvSpPr/>
              <p:nvPr/>
            </p:nvSpPr>
            <p:spPr>
              <a:xfrm>
                <a:off x="9300450" y="-642150"/>
                <a:ext cx="76100" cy="715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2861" extrusionOk="0">
                    <a:moveTo>
                      <a:pt x="2678" y="1"/>
                    </a:moveTo>
                    <a:lnTo>
                      <a:pt x="1" y="2228"/>
                    </a:lnTo>
                    <a:lnTo>
                      <a:pt x="147" y="2861"/>
                    </a:lnTo>
                    <a:lnTo>
                      <a:pt x="3043" y="1692"/>
                    </a:lnTo>
                    <a:lnTo>
                      <a:pt x="2678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602;p121">
                <a:extLst>
                  <a:ext uri="{FF2B5EF4-FFF2-40B4-BE49-F238E27FC236}">
                    <a16:creationId xmlns:a16="http://schemas.microsoft.com/office/drawing/2014/main" id="{CD24C8A8-BA88-E6E4-A0FC-EC4009DD23EC}"/>
                  </a:ext>
                </a:extLst>
              </p:cNvPr>
              <p:cNvSpPr/>
              <p:nvPr/>
            </p:nvSpPr>
            <p:spPr>
              <a:xfrm>
                <a:off x="9280975" y="-843950"/>
                <a:ext cx="64225" cy="121500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860" extrusionOk="0">
                    <a:moveTo>
                      <a:pt x="502" y="0"/>
                    </a:moveTo>
                    <a:cubicBezTo>
                      <a:pt x="457" y="0"/>
                      <a:pt x="410" y="9"/>
                      <a:pt x="366" y="28"/>
                    </a:cubicBezTo>
                    <a:cubicBezTo>
                      <a:pt x="135" y="126"/>
                      <a:pt x="1" y="381"/>
                      <a:pt x="74" y="625"/>
                    </a:cubicBezTo>
                    <a:lnTo>
                      <a:pt x="987" y="3947"/>
                    </a:lnTo>
                    <a:lnTo>
                      <a:pt x="1473" y="4860"/>
                    </a:lnTo>
                    <a:lnTo>
                      <a:pt x="2569" y="4604"/>
                    </a:lnTo>
                    <a:lnTo>
                      <a:pt x="2350" y="3375"/>
                    </a:lnTo>
                    <a:lnTo>
                      <a:pt x="816" y="199"/>
                    </a:lnTo>
                    <a:cubicBezTo>
                      <a:pt x="753" y="73"/>
                      <a:pt x="631" y="0"/>
                      <a:pt x="5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603;p121">
                <a:extLst>
                  <a:ext uri="{FF2B5EF4-FFF2-40B4-BE49-F238E27FC236}">
                    <a16:creationId xmlns:a16="http://schemas.microsoft.com/office/drawing/2014/main" id="{3612C61B-23C3-AAE1-44C6-FD2FE4749978}"/>
                  </a:ext>
                </a:extLst>
              </p:cNvPr>
              <p:cNvSpPr/>
              <p:nvPr/>
            </p:nvSpPr>
            <p:spPr>
              <a:xfrm>
                <a:off x="9249650" y="-749250"/>
                <a:ext cx="830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2342" extrusionOk="0">
                    <a:moveTo>
                      <a:pt x="2666" y="1"/>
                    </a:moveTo>
                    <a:cubicBezTo>
                      <a:pt x="2446" y="1"/>
                      <a:pt x="2227" y="13"/>
                      <a:pt x="2008" y="37"/>
                    </a:cubicBezTo>
                    <a:lnTo>
                      <a:pt x="0" y="1023"/>
                    </a:lnTo>
                    <a:lnTo>
                      <a:pt x="451" y="1899"/>
                    </a:lnTo>
                    <a:cubicBezTo>
                      <a:pt x="601" y="2185"/>
                      <a:pt x="887" y="2341"/>
                      <a:pt x="1178" y="2341"/>
                    </a:cubicBezTo>
                    <a:cubicBezTo>
                      <a:pt x="1334" y="2341"/>
                      <a:pt x="1491" y="2297"/>
                      <a:pt x="1631" y="2204"/>
                    </a:cubicBezTo>
                    <a:cubicBezTo>
                      <a:pt x="2040" y="1938"/>
                      <a:pt x="2500" y="1715"/>
                      <a:pt x="2903" y="1715"/>
                    </a:cubicBezTo>
                    <a:cubicBezTo>
                      <a:pt x="2980" y="1715"/>
                      <a:pt x="3056" y="1724"/>
                      <a:pt x="3128" y="1741"/>
                    </a:cubicBezTo>
                    <a:lnTo>
                      <a:pt x="3323" y="37"/>
                    </a:lnTo>
                    <a:cubicBezTo>
                      <a:pt x="3104" y="13"/>
                      <a:pt x="2885" y="1"/>
                      <a:pt x="26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604;p121">
                <a:extLst>
                  <a:ext uri="{FF2B5EF4-FFF2-40B4-BE49-F238E27FC236}">
                    <a16:creationId xmlns:a16="http://schemas.microsoft.com/office/drawing/2014/main" id="{36E0BB37-2D44-DD94-3EAF-36CCCE78D1EC}"/>
                  </a:ext>
                </a:extLst>
              </p:cNvPr>
              <p:cNvSpPr/>
              <p:nvPr/>
            </p:nvSpPr>
            <p:spPr>
              <a:xfrm>
                <a:off x="9240525" y="-749100"/>
                <a:ext cx="47775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2134" extrusionOk="0">
                    <a:moveTo>
                      <a:pt x="617" y="0"/>
                    </a:moveTo>
                    <a:cubicBezTo>
                      <a:pt x="527" y="0"/>
                      <a:pt x="437" y="22"/>
                      <a:pt x="353" y="68"/>
                    </a:cubicBezTo>
                    <a:cubicBezTo>
                      <a:pt x="85" y="214"/>
                      <a:pt x="0" y="530"/>
                      <a:pt x="134" y="798"/>
                    </a:cubicBezTo>
                    <a:lnTo>
                      <a:pt x="609" y="1662"/>
                    </a:lnTo>
                    <a:cubicBezTo>
                      <a:pt x="645" y="1735"/>
                      <a:pt x="694" y="1796"/>
                      <a:pt x="767" y="1833"/>
                    </a:cubicBezTo>
                    <a:lnTo>
                      <a:pt x="1229" y="2088"/>
                    </a:lnTo>
                    <a:cubicBezTo>
                      <a:pt x="1290" y="2119"/>
                      <a:pt x="1357" y="2134"/>
                      <a:pt x="1424" y="2134"/>
                    </a:cubicBezTo>
                    <a:cubicBezTo>
                      <a:pt x="1491" y="2134"/>
                      <a:pt x="1558" y="2119"/>
                      <a:pt x="1619" y="2088"/>
                    </a:cubicBezTo>
                    <a:cubicBezTo>
                      <a:pt x="1850" y="1966"/>
                      <a:pt x="1911" y="1674"/>
                      <a:pt x="1753" y="1480"/>
                    </a:cubicBezTo>
                    <a:lnTo>
                      <a:pt x="1595" y="1273"/>
                    </a:lnTo>
                    <a:lnTo>
                      <a:pt x="1096" y="299"/>
                    </a:lnTo>
                    <a:cubicBezTo>
                      <a:pt x="1003" y="107"/>
                      <a:pt x="814" y="0"/>
                      <a:pt x="6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605;p121">
                <a:extLst>
                  <a:ext uri="{FF2B5EF4-FFF2-40B4-BE49-F238E27FC236}">
                    <a16:creationId xmlns:a16="http://schemas.microsoft.com/office/drawing/2014/main" id="{092641AC-E9BA-1215-46E3-12799E81A22F}"/>
                  </a:ext>
                </a:extLst>
              </p:cNvPr>
              <p:cNvSpPr/>
              <p:nvPr/>
            </p:nvSpPr>
            <p:spPr>
              <a:xfrm>
                <a:off x="9253600" y="-760300"/>
                <a:ext cx="47800" cy="53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153" extrusionOk="0">
                    <a:moveTo>
                      <a:pt x="615" y="1"/>
                    </a:moveTo>
                    <a:cubicBezTo>
                      <a:pt x="528" y="1"/>
                      <a:pt x="438" y="21"/>
                      <a:pt x="353" y="66"/>
                    </a:cubicBezTo>
                    <a:cubicBezTo>
                      <a:pt x="98" y="212"/>
                      <a:pt x="1" y="540"/>
                      <a:pt x="147" y="808"/>
                    </a:cubicBezTo>
                    <a:lnTo>
                      <a:pt x="609" y="1672"/>
                    </a:lnTo>
                    <a:cubicBezTo>
                      <a:pt x="646" y="1745"/>
                      <a:pt x="706" y="1806"/>
                      <a:pt x="767" y="1842"/>
                    </a:cubicBezTo>
                    <a:lnTo>
                      <a:pt x="1242" y="2098"/>
                    </a:lnTo>
                    <a:cubicBezTo>
                      <a:pt x="1303" y="2135"/>
                      <a:pt x="1370" y="2153"/>
                      <a:pt x="1437" y="2153"/>
                    </a:cubicBezTo>
                    <a:cubicBezTo>
                      <a:pt x="1504" y="2153"/>
                      <a:pt x="1570" y="2135"/>
                      <a:pt x="1631" y="2098"/>
                    </a:cubicBezTo>
                    <a:cubicBezTo>
                      <a:pt x="1850" y="1976"/>
                      <a:pt x="1911" y="1696"/>
                      <a:pt x="1765" y="1489"/>
                    </a:cubicBezTo>
                    <a:lnTo>
                      <a:pt x="1595" y="1270"/>
                    </a:lnTo>
                    <a:lnTo>
                      <a:pt x="1108" y="297"/>
                    </a:lnTo>
                    <a:cubicBezTo>
                      <a:pt x="1006" y="110"/>
                      <a:pt x="816" y="1"/>
                      <a:pt x="6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606;p121">
                <a:extLst>
                  <a:ext uri="{FF2B5EF4-FFF2-40B4-BE49-F238E27FC236}">
                    <a16:creationId xmlns:a16="http://schemas.microsoft.com/office/drawing/2014/main" id="{FBE49114-6224-A567-D2D8-CF4237B89E5D}"/>
                  </a:ext>
                </a:extLst>
              </p:cNvPr>
              <p:cNvSpPr/>
              <p:nvPr/>
            </p:nvSpPr>
            <p:spPr>
              <a:xfrm>
                <a:off x="9271550" y="-773700"/>
                <a:ext cx="51450" cy="5780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312" extrusionOk="0">
                    <a:moveTo>
                      <a:pt x="676" y="0"/>
                    </a:moveTo>
                    <a:cubicBezTo>
                      <a:pt x="579" y="0"/>
                      <a:pt x="481" y="25"/>
                      <a:pt x="390" y="78"/>
                    </a:cubicBezTo>
                    <a:cubicBezTo>
                      <a:pt x="110" y="224"/>
                      <a:pt x="1" y="577"/>
                      <a:pt x="159" y="869"/>
                    </a:cubicBezTo>
                    <a:lnTo>
                      <a:pt x="658" y="1806"/>
                    </a:lnTo>
                    <a:cubicBezTo>
                      <a:pt x="694" y="1879"/>
                      <a:pt x="755" y="1940"/>
                      <a:pt x="828" y="1977"/>
                    </a:cubicBezTo>
                    <a:lnTo>
                      <a:pt x="1339" y="2257"/>
                    </a:lnTo>
                    <a:cubicBezTo>
                      <a:pt x="1400" y="2293"/>
                      <a:pt x="1470" y="2311"/>
                      <a:pt x="1542" y="2311"/>
                    </a:cubicBezTo>
                    <a:cubicBezTo>
                      <a:pt x="1613" y="2311"/>
                      <a:pt x="1686" y="2293"/>
                      <a:pt x="1753" y="2257"/>
                    </a:cubicBezTo>
                    <a:cubicBezTo>
                      <a:pt x="1996" y="2135"/>
                      <a:pt x="2057" y="1819"/>
                      <a:pt x="1899" y="1612"/>
                    </a:cubicBezTo>
                    <a:lnTo>
                      <a:pt x="1717" y="1368"/>
                    </a:lnTo>
                    <a:lnTo>
                      <a:pt x="1193" y="322"/>
                    </a:lnTo>
                    <a:cubicBezTo>
                      <a:pt x="1093" y="121"/>
                      <a:pt x="889" y="0"/>
                      <a:pt x="6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607;p121">
                <a:extLst>
                  <a:ext uri="{FF2B5EF4-FFF2-40B4-BE49-F238E27FC236}">
                    <a16:creationId xmlns:a16="http://schemas.microsoft.com/office/drawing/2014/main" id="{E6206B44-9566-9179-ABEF-62296EB3EB42}"/>
                  </a:ext>
                </a:extLst>
              </p:cNvPr>
              <p:cNvSpPr/>
              <p:nvPr/>
            </p:nvSpPr>
            <p:spPr>
              <a:xfrm>
                <a:off x="9299250" y="-776100"/>
                <a:ext cx="79725" cy="108125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4325" extrusionOk="0">
                    <a:moveTo>
                      <a:pt x="1521" y="1"/>
                    </a:moveTo>
                    <a:cubicBezTo>
                      <a:pt x="1476" y="1"/>
                      <a:pt x="1430" y="10"/>
                      <a:pt x="1387" y="28"/>
                    </a:cubicBezTo>
                    <a:lnTo>
                      <a:pt x="207" y="588"/>
                    </a:lnTo>
                    <a:cubicBezTo>
                      <a:pt x="61" y="649"/>
                      <a:pt x="0" y="807"/>
                      <a:pt x="37" y="953"/>
                    </a:cubicBezTo>
                    <a:cubicBezTo>
                      <a:pt x="85" y="1087"/>
                      <a:pt x="207" y="1172"/>
                      <a:pt x="341" y="1172"/>
                    </a:cubicBezTo>
                    <a:lnTo>
                      <a:pt x="1339" y="1111"/>
                    </a:lnTo>
                    <a:lnTo>
                      <a:pt x="1266" y="1306"/>
                    </a:lnTo>
                    <a:cubicBezTo>
                      <a:pt x="1095" y="1829"/>
                      <a:pt x="1108" y="2645"/>
                      <a:pt x="1229" y="3168"/>
                    </a:cubicBezTo>
                    <a:lnTo>
                      <a:pt x="2422" y="4324"/>
                    </a:lnTo>
                    <a:lnTo>
                      <a:pt x="3140" y="1318"/>
                    </a:lnTo>
                    <a:cubicBezTo>
                      <a:pt x="3189" y="1002"/>
                      <a:pt x="3030" y="685"/>
                      <a:pt x="2750" y="552"/>
                    </a:cubicBezTo>
                    <a:lnTo>
                      <a:pt x="1655" y="28"/>
                    </a:lnTo>
                    <a:cubicBezTo>
                      <a:pt x="1613" y="10"/>
                      <a:pt x="1567" y="1"/>
                      <a:pt x="1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608;p121">
                <a:extLst>
                  <a:ext uri="{FF2B5EF4-FFF2-40B4-BE49-F238E27FC236}">
                    <a16:creationId xmlns:a16="http://schemas.microsoft.com/office/drawing/2014/main" id="{0B9D5462-FF0C-0B4F-6CC9-E0A561DBDAC3}"/>
                  </a:ext>
                </a:extLst>
              </p:cNvPr>
              <p:cNvSpPr/>
              <p:nvPr/>
            </p:nvSpPr>
            <p:spPr>
              <a:xfrm>
                <a:off x="9299250" y="-776325"/>
                <a:ext cx="79725" cy="10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4334" fill="none" extrusionOk="0">
                    <a:moveTo>
                      <a:pt x="2422" y="4333"/>
                    </a:moveTo>
                    <a:lnTo>
                      <a:pt x="3140" y="1327"/>
                    </a:lnTo>
                    <a:cubicBezTo>
                      <a:pt x="3189" y="1011"/>
                      <a:pt x="3030" y="694"/>
                      <a:pt x="2750" y="561"/>
                    </a:cubicBezTo>
                    <a:lnTo>
                      <a:pt x="1655" y="37"/>
                    </a:lnTo>
                    <a:cubicBezTo>
                      <a:pt x="1570" y="1"/>
                      <a:pt x="1473" y="1"/>
                      <a:pt x="1387" y="37"/>
                    </a:cubicBezTo>
                    <a:lnTo>
                      <a:pt x="207" y="597"/>
                    </a:lnTo>
                    <a:cubicBezTo>
                      <a:pt x="61" y="658"/>
                      <a:pt x="0" y="816"/>
                      <a:pt x="37" y="962"/>
                    </a:cubicBezTo>
                    <a:lnTo>
                      <a:pt x="37" y="962"/>
                    </a:lnTo>
                    <a:cubicBezTo>
                      <a:pt x="85" y="1096"/>
                      <a:pt x="207" y="1181"/>
                      <a:pt x="341" y="1181"/>
                    </a:cubicBezTo>
                    <a:lnTo>
                      <a:pt x="1339" y="1120"/>
                    </a:lnTo>
                    <a:lnTo>
                      <a:pt x="1266" y="1315"/>
                    </a:lnTo>
                    <a:cubicBezTo>
                      <a:pt x="1095" y="1838"/>
                      <a:pt x="1108" y="2654"/>
                      <a:pt x="1229" y="3177"/>
                    </a:cubicBezTo>
                  </a:path>
                </a:pathLst>
              </a:custGeom>
              <a:noFill/>
              <a:ln w="95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609;p121">
                <a:extLst>
                  <a:ext uri="{FF2B5EF4-FFF2-40B4-BE49-F238E27FC236}">
                    <a16:creationId xmlns:a16="http://schemas.microsoft.com/office/drawing/2014/main" id="{3567F23B-1E8B-0E8D-E5F6-BEDDDF3FA6AA}"/>
                  </a:ext>
                </a:extLst>
              </p:cNvPr>
              <p:cNvSpPr/>
              <p:nvPr/>
            </p:nvSpPr>
            <p:spPr>
              <a:xfrm>
                <a:off x="10155100" y="-948650"/>
                <a:ext cx="157300" cy="238075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9523" extrusionOk="0">
                    <a:moveTo>
                      <a:pt x="3264" y="1"/>
                    </a:moveTo>
                    <a:cubicBezTo>
                      <a:pt x="3162" y="1"/>
                      <a:pt x="3076" y="70"/>
                      <a:pt x="3055" y="176"/>
                    </a:cubicBezTo>
                    <a:lnTo>
                      <a:pt x="2495" y="2817"/>
                    </a:lnTo>
                    <a:lnTo>
                      <a:pt x="2239" y="2805"/>
                    </a:lnTo>
                    <a:lnTo>
                      <a:pt x="1692" y="225"/>
                    </a:lnTo>
                    <a:cubicBezTo>
                      <a:pt x="1680" y="115"/>
                      <a:pt x="1582" y="42"/>
                      <a:pt x="1485" y="42"/>
                    </a:cubicBezTo>
                    <a:lnTo>
                      <a:pt x="1424" y="42"/>
                    </a:lnTo>
                    <a:cubicBezTo>
                      <a:pt x="1418" y="42"/>
                      <a:pt x="1412" y="41"/>
                      <a:pt x="1405" y="41"/>
                    </a:cubicBezTo>
                    <a:cubicBezTo>
                      <a:pt x="1280" y="41"/>
                      <a:pt x="1181" y="158"/>
                      <a:pt x="1193" y="285"/>
                    </a:cubicBezTo>
                    <a:lnTo>
                      <a:pt x="1533" y="3949"/>
                    </a:lnTo>
                    <a:lnTo>
                      <a:pt x="438" y="2330"/>
                    </a:lnTo>
                    <a:cubicBezTo>
                      <a:pt x="395" y="2261"/>
                      <a:pt x="328" y="2229"/>
                      <a:pt x="257" y="2229"/>
                    </a:cubicBezTo>
                    <a:cubicBezTo>
                      <a:pt x="228" y="2229"/>
                      <a:pt x="199" y="2234"/>
                      <a:pt x="170" y="2245"/>
                    </a:cubicBezTo>
                    <a:cubicBezTo>
                      <a:pt x="61" y="2294"/>
                      <a:pt x="0" y="2415"/>
                      <a:pt x="37" y="2525"/>
                    </a:cubicBezTo>
                    <a:cubicBezTo>
                      <a:pt x="207" y="3024"/>
                      <a:pt x="645" y="4326"/>
                      <a:pt x="791" y="4630"/>
                    </a:cubicBezTo>
                    <a:cubicBezTo>
                      <a:pt x="961" y="5007"/>
                      <a:pt x="1874" y="6273"/>
                      <a:pt x="1874" y="6273"/>
                    </a:cubicBezTo>
                    <a:lnTo>
                      <a:pt x="1862" y="9522"/>
                    </a:lnTo>
                    <a:lnTo>
                      <a:pt x="4759" y="9474"/>
                    </a:lnTo>
                    <a:lnTo>
                      <a:pt x="4552" y="6395"/>
                    </a:lnTo>
                    <a:lnTo>
                      <a:pt x="6255" y="2208"/>
                    </a:lnTo>
                    <a:cubicBezTo>
                      <a:pt x="6292" y="2135"/>
                      <a:pt x="6292" y="2038"/>
                      <a:pt x="6231" y="1965"/>
                    </a:cubicBezTo>
                    <a:lnTo>
                      <a:pt x="6207" y="1928"/>
                    </a:lnTo>
                    <a:cubicBezTo>
                      <a:pt x="6164" y="1874"/>
                      <a:pt x="6097" y="1846"/>
                      <a:pt x="6030" y="1846"/>
                    </a:cubicBezTo>
                    <a:cubicBezTo>
                      <a:pt x="5963" y="1846"/>
                      <a:pt x="5896" y="1874"/>
                      <a:pt x="5854" y="1928"/>
                    </a:cubicBezTo>
                    <a:lnTo>
                      <a:pt x="4905" y="3133"/>
                    </a:lnTo>
                    <a:lnTo>
                      <a:pt x="4564" y="3012"/>
                    </a:lnTo>
                    <a:lnTo>
                      <a:pt x="5124" y="1150"/>
                    </a:lnTo>
                    <a:cubicBezTo>
                      <a:pt x="5148" y="1052"/>
                      <a:pt x="5111" y="943"/>
                      <a:pt x="5026" y="894"/>
                    </a:cubicBezTo>
                    <a:lnTo>
                      <a:pt x="4978" y="857"/>
                    </a:lnTo>
                    <a:cubicBezTo>
                      <a:pt x="4942" y="840"/>
                      <a:pt x="4904" y="831"/>
                      <a:pt x="4867" y="831"/>
                    </a:cubicBezTo>
                    <a:cubicBezTo>
                      <a:pt x="4778" y="831"/>
                      <a:pt x="4692" y="881"/>
                      <a:pt x="4649" y="967"/>
                    </a:cubicBezTo>
                    <a:lnTo>
                      <a:pt x="3834" y="2926"/>
                    </a:lnTo>
                    <a:lnTo>
                      <a:pt x="3529" y="2853"/>
                    </a:lnTo>
                    <a:lnTo>
                      <a:pt x="3554" y="237"/>
                    </a:lnTo>
                    <a:cubicBezTo>
                      <a:pt x="3554" y="127"/>
                      <a:pt x="3481" y="30"/>
                      <a:pt x="3371" y="6"/>
                    </a:cubicBezTo>
                    <a:lnTo>
                      <a:pt x="3310" y="6"/>
                    </a:lnTo>
                    <a:cubicBezTo>
                      <a:pt x="3295" y="2"/>
                      <a:pt x="3279" y="1"/>
                      <a:pt x="32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610;p121">
                <a:extLst>
                  <a:ext uri="{FF2B5EF4-FFF2-40B4-BE49-F238E27FC236}">
                    <a16:creationId xmlns:a16="http://schemas.microsoft.com/office/drawing/2014/main" id="{00E25B87-CBDD-B0B6-0F9F-01158B6A2D73}"/>
                  </a:ext>
                </a:extLst>
              </p:cNvPr>
              <p:cNvSpPr/>
              <p:nvPr/>
            </p:nvSpPr>
            <p:spPr>
              <a:xfrm>
                <a:off x="10201650" y="-753800"/>
                <a:ext cx="721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1729" extrusionOk="0">
                    <a:moveTo>
                      <a:pt x="12" y="0"/>
                    </a:moveTo>
                    <a:lnTo>
                      <a:pt x="0" y="1728"/>
                    </a:lnTo>
                    <a:lnTo>
                      <a:pt x="1959" y="1704"/>
                    </a:lnTo>
                    <a:lnTo>
                      <a:pt x="2884" y="1595"/>
                    </a:lnTo>
                    <a:lnTo>
                      <a:pt x="2860" y="119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231F20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611;p121">
                <a:extLst>
                  <a:ext uri="{FF2B5EF4-FFF2-40B4-BE49-F238E27FC236}">
                    <a16:creationId xmlns:a16="http://schemas.microsoft.com/office/drawing/2014/main" id="{ED6E0FC1-F3F3-6D27-D189-EE49623BA67F}"/>
                  </a:ext>
                </a:extLst>
              </p:cNvPr>
              <p:cNvSpPr/>
              <p:nvPr/>
            </p:nvSpPr>
            <p:spPr>
              <a:xfrm>
                <a:off x="10193425" y="-849950"/>
                <a:ext cx="37150" cy="24375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975" extrusionOk="0">
                    <a:moveTo>
                      <a:pt x="0" y="1"/>
                    </a:moveTo>
                    <a:lnTo>
                      <a:pt x="1485" y="974"/>
                    </a:lnTo>
                    <a:cubicBezTo>
                      <a:pt x="1047" y="8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612;p121">
                <a:extLst>
                  <a:ext uri="{FF2B5EF4-FFF2-40B4-BE49-F238E27FC236}">
                    <a16:creationId xmlns:a16="http://schemas.microsoft.com/office/drawing/2014/main" id="{9C8137C6-138B-4B39-B44C-197179A75BBE}"/>
                  </a:ext>
                </a:extLst>
              </p:cNvPr>
              <p:cNvSpPr/>
              <p:nvPr/>
            </p:nvSpPr>
            <p:spPr>
              <a:xfrm>
                <a:off x="9229575" y="-619025"/>
                <a:ext cx="393100" cy="457300"/>
              </a:xfrm>
              <a:custGeom>
                <a:avLst/>
                <a:gdLst/>
                <a:ahLst/>
                <a:cxnLst/>
                <a:rect l="l" t="t" r="r" b="b"/>
                <a:pathLst>
                  <a:path w="15724" h="18292" extrusionOk="0">
                    <a:moveTo>
                      <a:pt x="6730" y="1"/>
                    </a:moveTo>
                    <a:lnTo>
                      <a:pt x="0" y="2495"/>
                    </a:lnTo>
                    <a:lnTo>
                      <a:pt x="4199" y="12706"/>
                    </a:lnTo>
                    <a:cubicBezTo>
                      <a:pt x="4442" y="13314"/>
                      <a:pt x="4905" y="13813"/>
                      <a:pt x="5477" y="14106"/>
                    </a:cubicBezTo>
                    <a:lnTo>
                      <a:pt x="11671" y="17258"/>
                    </a:lnTo>
                    <a:lnTo>
                      <a:pt x="13691" y="18292"/>
                    </a:lnTo>
                    <a:lnTo>
                      <a:pt x="14701" y="14337"/>
                    </a:lnTo>
                    <a:lnTo>
                      <a:pt x="15724" y="10333"/>
                    </a:lnTo>
                    <a:lnTo>
                      <a:pt x="10673" y="9006"/>
                    </a:lnTo>
                    <a:lnTo>
                      <a:pt x="9517" y="8702"/>
                    </a:lnTo>
                    <a:lnTo>
                      <a:pt x="673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613;p121">
                <a:extLst>
                  <a:ext uri="{FF2B5EF4-FFF2-40B4-BE49-F238E27FC236}">
                    <a16:creationId xmlns:a16="http://schemas.microsoft.com/office/drawing/2014/main" id="{3E070391-9DF2-0749-EDC1-33ECB042EB2C}"/>
                  </a:ext>
                </a:extLst>
              </p:cNvPr>
              <p:cNvSpPr/>
              <p:nvPr/>
            </p:nvSpPr>
            <p:spPr>
              <a:xfrm>
                <a:off x="9521350" y="-260625"/>
                <a:ext cx="75775" cy="98900"/>
              </a:xfrm>
              <a:custGeom>
                <a:avLst/>
                <a:gdLst/>
                <a:ahLst/>
                <a:cxnLst/>
                <a:rect l="l" t="t" r="r" b="b"/>
                <a:pathLst>
                  <a:path w="3031" h="3956" extrusionOk="0">
                    <a:moveTo>
                      <a:pt x="3030" y="1"/>
                    </a:moveTo>
                    <a:lnTo>
                      <a:pt x="0" y="2922"/>
                    </a:lnTo>
                    <a:lnTo>
                      <a:pt x="2020" y="3956"/>
                    </a:lnTo>
                    <a:lnTo>
                      <a:pt x="3030" y="1"/>
                    </a:lnTo>
                    <a:close/>
                  </a:path>
                </a:pathLst>
              </a:custGeom>
              <a:solidFill>
                <a:srgbClr val="231F20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614;p121">
                <a:extLst>
                  <a:ext uri="{FF2B5EF4-FFF2-40B4-BE49-F238E27FC236}">
                    <a16:creationId xmlns:a16="http://schemas.microsoft.com/office/drawing/2014/main" id="{AD7549CA-6B3F-FC3D-FE2D-8E3321D4B053}"/>
                  </a:ext>
                </a:extLst>
              </p:cNvPr>
              <p:cNvSpPr/>
              <p:nvPr/>
            </p:nvSpPr>
            <p:spPr>
              <a:xfrm>
                <a:off x="9467500" y="-401475"/>
                <a:ext cx="28600" cy="388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554" extrusionOk="0">
                    <a:moveTo>
                      <a:pt x="0" y="0"/>
                    </a:moveTo>
                    <a:lnTo>
                      <a:pt x="414" y="1473"/>
                    </a:lnTo>
                    <a:cubicBezTo>
                      <a:pt x="434" y="1526"/>
                      <a:pt x="480" y="1554"/>
                      <a:pt x="523" y="1554"/>
                    </a:cubicBezTo>
                    <a:cubicBezTo>
                      <a:pt x="558" y="1554"/>
                      <a:pt x="592" y="1535"/>
                      <a:pt x="609" y="1497"/>
                    </a:cubicBezTo>
                    <a:lnTo>
                      <a:pt x="1144" y="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615;p121">
                <a:extLst>
                  <a:ext uri="{FF2B5EF4-FFF2-40B4-BE49-F238E27FC236}">
                    <a16:creationId xmlns:a16="http://schemas.microsoft.com/office/drawing/2014/main" id="{8FA0A5C3-B2D6-6139-921F-BCD849193202}"/>
                  </a:ext>
                </a:extLst>
              </p:cNvPr>
              <p:cNvSpPr/>
              <p:nvPr/>
            </p:nvSpPr>
            <p:spPr>
              <a:xfrm>
                <a:off x="9263025" y="-566075"/>
                <a:ext cx="126900" cy="47475"/>
              </a:xfrm>
              <a:custGeom>
                <a:avLst/>
                <a:gdLst/>
                <a:ahLst/>
                <a:cxnLst/>
                <a:rect l="l" t="t" r="r" b="b"/>
                <a:pathLst>
                  <a:path w="5076" h="1899" fill="none" extrusionOk="0">
                    <a:moveTo>
                      <a:pt x="1" y="1899"/>
                    </a:moveTo>
                    <a:lnTo>
                      <a:pt x="5076" y="0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616;p121">
                <a:extLst>
                  <a:ext uri="{FF2B5EF4-FFF2-40B4-BE49-F238E27FC236}">
                    <a16:creationId xmlns:a16="http://schemas.microsoft.com/office/drawing/2014/main" id="{F5CF66D9-1B22-15CC-D956-8E69FB578101}"/>
                  </a:ext>
                </a:extLst>
              </p:cNvPr>
              <p:cNvSpPr/>
              <p:nvPr/>
            </p:nvSpPr>
            <p:spPr>
              <a:xfrm>
                <a:off x="9985025" y="-731300"/>
                <a:ext cx="375750" cy="540375"/>
              </a:xfrm>
              <a:custGeom>
                <a:avLst/>
                <a:gdLst/>
                <a:ahLst/>
                <a:cxnLst/>
                <a:rect l="l" t="t" r="r" b="b"/>
                <a:pathLst>
                  <a:path w="15030" h="21615" extrusionOk="0">
                    <a:moveTo>
                      <a:pt x="7874" y="1"/>
                    </a:moveTo>
                    <a:lnTo>
                      <a:pt x="7533" y="9128"/>
                    </a:lnTo>
                    <a:lnTo>
                      <a:pt x="6499" y="9725"/>
                    </a:lnTo>
                    <a:lnTo>
                      <a:pt x="0" y="13631"/>
                    </a:lnTo>
                    <a:lnTo>
                      <a:pt x="621" y="18085"/>
                    </a:lnTo>
                    <a:lnTo>
                      <a:pt x="2653" y="21615"/>
                    </a:lnTo>
                    <a:lnTo>
                      <a:pt x="4333" y="20081"/>
                    </a:lnTo>
                    <a:lnTo>
                      <a:pt x="12864" y="13254"/>
                    </a:lnTo>
                    <a:cubicBezTo>
                      <a:pt x="13350" y="12804"/>
                      <a:pt x="13655" y="12207"/>
                      <a:pt x="13728" y="11562"/>
                    </a:cubicBezTo>
                    <a:lnTo>
                      <a:pt x="15030" y="609"/>
                    </a:lnTo>
                    <a:lnTo>
                      <a:pt x="787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617;p121">
                <a:extLst>
                  <a:ext uri="{FF2B5EF4-FFF2-40B4-BE49-F238E27FC236}">
                    <a16:creationId xmlns:a16="http://schemas.microsoft.com/office/drawing/2014/main" id="{DA0CDA48-E9E9-0552-7073-C40FA123D955}"/>
                  </a:ext>
                </a:extLst>
              </p:cNvPr>
              <p:cNvSpPr/>
              <p:nvPr/>
            </p:nvSpPr>
            <p:spPr>
              <a:xfrm>
                <a:off x="9995763" y="-288105"/>
                <a:ext cx="92825" cy="88250"/>
              </a:xfrm>
              <a:custGeom>
                <a:avLst/>
                <a:gdLst/>
                <a:ahLst/>
                <a:cxnLst/>
                <a:rect l="l" t="t" r="r" b="b"/>
                <a:pathLst>
                  <a:path w="3713" h="3530" extrusionOk="0">
                    <a:moveTo>
                      <a:pt x="1" y="0"/>
                    </a:moveTo>
                    <a:lnTo>
                      <a:pt x="2033" y="3530"/>
                    </a:lnTo>
                    <a:lnTo>
                      <a:pt x="3713" y="199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618;p121">
                <a:extLst>
                  <a:ext uri="{FF2B5EF4-FFF2-40B4-BE49-F238E27FC236}">
                    <a16:creationId xmlns:a16="http://schemas.microsoft.com/office/drawing/2014/main" id="{B7DDE58E-1EE0-1278-0262-C5A7BD320109}"/>
                  </a:ext>
                </a:extLst>
              </p:cNvPr>
              <p:cNvSpPr/>
              <p:nvPr/>
            </p:nvSpPr>
            <p:spPr>
              <a:xfrm>
                <a:off x="10147775" y="-502800"/>
                <a:ext cx="25600" cy="40625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625" extrusionOk="0">
                    <a:moveTo>
                      <a:pt x="1023" y="1"/>
                    </a:moveTo>
                    <a:lnTo>
                      <a:pt x="1" y="597"/>
                    </a:lnTo>
                    <a:lnTo>
                      <a:pt x="841" y="1595"/>
                    </a:lnTo>
                    <a:cubicBezTo>
                      <a:pt x="861" y="1615"/>
                      <a:pt x="887" y="1625"/>
                      <a:pt x="912" y="1625"/>
                    </a:cubicBezTo>
                    <a:cubicBezTo>
                      <a:pt x="964" y="1625"/>
                      <a:pt x="1015" y="1587"/>
                      <a:pt x="1023" y="1522"/>
                    </a:cubicBezTo>
                    <a:lnTo>
                      <a:pt x="1023" y="1"/>
                    </a:lnTo>
                    <a:close/>
                  </a:path>
                </a:pathLst>
              </a:custGeom>
              <a:solidFill>
                <a:srgbClr val="231F20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619;p121">
                <a:extLst>
                  <a:ext uri="{FF2B5EF4-FFF2-40B4-BE49-F238E27FC236}">
                    <a16:creationId xmlns:a16="http://schemas.microsoft.com/office/drawing/2014/main" id="{32DE2048-C83D-D2B3-F807-C34E37C3D333}"/>
                  </a:ext>
                </a:extLst>
              </p:cNvPr>
              <p:cNvSpPr/>
              <p:nvPr/>
            </p:nvSpPr>
            <p:spPr>
              <a:xfrm>
                <a:off x="10204075" y="-682300"/>
                <a:ext cx="135725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5429" h="451" fill="none" extrusionOk="0">
                    <a:moveTo>
                      <a:pt x="5428" y="451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620;p121">
                <a:extLst>
                  <a:ext uri="{FF2B5EF4-FFF2-40B4-BE49-F238E27FC236}">
                    <a16:creationId xmlns:a16="http://schemas.microsoft.com/office/drawing/2014/main" id="{CC204174-3E85-6112-D764-8A3625D5C870}"/>
                  </a:ext>
                </a:extLst>
              </p:cNvPr>
              <p:cNvSpPr/>
              <p:nvPr/>
            </p:nvSpPr>
            <p:spPr>
              <a:xfrm>
                <a:off x="9289200" y="-360725"/>
                <a:ext cx="517250" cy="1023225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40929" extrusionOk="0">
                    <a:moveTo>
                      <a:pt x="13339" y="1"/>
                    </a:moveTo>
                    <a:cubicBezTo>
                      <a:pt x="8897" y="14106"/>
                      <a:pt x="0" y="37095"/>
                      <a:pt x="0" y="37095"/>
                    </a:cubicBezTo>
                    <a:lnTo>
                      <a:pt x="11416" y="40928"/>
                    </a:lnTo>
                    <a:cubicBezTo>
                      <a:pt x="18560" y="26300"/>
                      <a:pt x="20689" y="1267"/>
                      <a:pt x="20689" y="1267"/>
                    </a:cubicBezTo>
                    <a:lnTo>
                      <a:pt x="1333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621;p121">
                <a:extLst>
                  <a:ext uri="{FF2B5EF4-FFF2-40B4-BE49-F238E27FC236}">
                    <a16:creationId xmlns:a16="http://schemas.microsoft.com/office/drawing/2014/main" id="{7691B0E3-F53C-1DBD-6289-F4B533052D70}"/>
                  </a:ext>
                </a:extLst>
              </p:cNvPr>
              <p:cNvSpPr/>
              <p:nvPr/>
            </p:nvSpPr>
            <p:spPr>
              <a:xfrm>
                <a:off x="9334525" y="538950"/>
                <a:ext cx="256500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10260" h="3542" fill="none" extrusionOk="0">
                    <a:moveTo>
                      <a:pt x="10260" y="3542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622;p121">
                <a:extLst>
                  <a:ext uri="{FF2B5EF4-FFF2-40B4-BE49-F238E27FC236}">
                    <a16:creationId xmlns:a16="http://schemas.microsoft.com/office/drawing/2014/main" id="{CD6C3085-D75D-9586-0E4F-BDA692028444}"/>
                  </a:ext>
                </a:extLst>
              </p:cNvPr>
              <p:cNvSpPr/>
              <p:nvPr/>
            </p:nvSpPr>
            <p:spPr>
              <a:xfrm>
                <a:off x="9844750" y="-390525"/>
                <a:ext cx="516350" cy="999175"/>
              </a:xfrm>
              <a:custGeom>
                <a:avLst/>
                <a:gdLst/>
                <a:ahLst/>
                <a:cxnLst/>
                <a:rect l="l" t="t" r="r" b="b"/>
                <a:pathLst>
                  <a:path w="20654" h="39967" extrusionOk="0">
                    <a:moveTo>
                      <a:pt x="5611" y="0"/>
                    </a:moveTo>
                    <a:lnTo>
                      <a:pt x="1" y="2361"/>
                    </a:lnTo>
                    <a:cubicBezTo>
                      <a:pt x="1" y="2361"/>
                      <a:pt x="2277" y="24413"/>
                      <a:pt x="9530" y="39966"/>
                    </a:cubicBezTo>
                    <a:cubicBezTo>
                      <a:pt x="9530" y="39966"/>
                      <a:pt x="16527" y="37763"/>
                      <a:pt x="20653" y="34977"/>
                    </a:cubicBezTo>
                    <a:cubicBezTo>
                      <a:pt x="20653" y="34977"/>
                      <a:pt x="8909" y="8215"/>
                      <a:pt x="5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623;p121">
                <a:extLst>
                  <a:ext uri="{FF2B5EF4-FFF2-40B4-BE49-F238E27FC236}">
                    <a16:creationId xmlns:a16="http://schemas.microsoft.com/office/drawing/2014/main" id="{69AD00FC-5BDD-C0AB-7456-14D8C3D57526}"/>
                  </a:ext>
                </a:extLst>
              </p:cNvPr>
              <p:cNvSpPr/>
              <p:nvPr/>
            </p:nvSpPr>
            <p:spPr>
              <a:xfrm>
                <a:off x="10063200" y="457700"/>
                <a:ext cx="251650" cy="106825"/>
              </a:xfrm>
              <a:custGeom>
                <a:avLst/>
                <a:gdLst/>
                <a:ahLst/>
                <a:cxnLst/>
                <a:rect l="l" t="t" r="r" b="b"/>
                <a:pathLst>
                  <a:path w="10066" h="4273" fill="none" extrusionOk="0">
                    <a:moveTo>
                      <a:pt x="1" y="4273"/>
                    </a:moveTo>
                    <a:cubicBezTo>
                      <a:pt x="3469" y="3153"/>
                      <a:pt x="6840" y="1717"/>
                      <a:pt x="10065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624;p121">
                <a:extLst>
                  <a:ext uri="{FF2B5EF4-FFF2-40B4-BE49-F238E27FC236}">
                    <a16:creationId xmlns:a16="http://schemas.microsoft.com/office/drawing/2014/main" id="{AB6D181D-17E3-8836-92AC-F370A7164E7A}"/>
                  </a:ext>
                </a:extLst>
              </p:cNvPr>
              <p:cNvSpPr/>
              <p:nvPr/>
            </p:nvSpPr>
            <p:spPr>
              <a:xfrm>
                <a:off x="9587000" y="-415225"/>
                <a:ext cx="431125" cy="290475"/>
              </a:xfrm>
              <a:custGeom>
                <a:avLst/>
                <a:gdLst/>
                <a:ahLst/>
                <a:cxnLst/>
                <a:rect l="l" t="t" r="r" b="b"/>
                <a:pathLst>
                  <a:path w="17245" h="11619" extrusionOk="0">
                    <a:moveTo>
                      <a:pt x="16952" y="0"/>
                    </a:moveTo>
                    <a:cubicBezTo>
                      <a:pt x="16926" y="0"/>
                      <a:pt x="16898" y="5"/>
                      <a:pt x="16870" y="15"/>
                    </a:cubicBezTo>
                    <a:lnTo>
                      <a:pt x="15106" y="781"/>
                    </a:lnTo>
                    <a:lnTo>
                      <a:pt x="9751" y="3094"/>
                    </a:lnTo>
                    <a:lnTo>
                      <a:pt x="1694" y="1755"/>
                    </a:lnTo>
                    <a:lnTo>
                      <a:pt x="331" y="1536"/>
                    </a:lnTo>
                    <a:cubicBezTo>
                      <a:pt x="318" y="1533"/>
                      <a:pt x="305" y="1532"/>
                      <a:pt x="292" y="1532"/>
                    </a:cubicBezTo>
                    <a:cubicBezTo>
                      <a:pt x="108" y="1532"/>
                      <a:pt x="0" y="1765"/>
                      <a:pt x="137" y="1913"/>
                    </a:cubicBezTo>
                    <a:lnTo>
                      <a:pt x="9057" y="11479"/>
                    </a:lnTo>
                    <a:cubicBezTo>
                      <a:pt x="9145" y="11572"/>
                      <a:pt x="9263" y="11619"/>
                      <a:pt x="9381" y="11619"/>
                    </a:cubicBezTo>
                    <a:cubicBezTo>
                      <a:pt x="9523" y="11619"/>
                      <a:pt x="9664" y="11551"/>
                      <a:pt x="9751" y="11418"/>
                    </a:cubicBezTo>
                    <a:lnTo>
                      <a:pt x="17150" y="355"/>
                    </a:lnTo>
                    <a:cubicBezTo>
                      <a:pt x="17245" y="187"/>
                      <a:pt x="17121" y="0"/>
                      <a:pt x="169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625;p121">
                <a:extLst>
                  <a:ext uri="{FF2B5EF4-FFF2-40B4-BE49-F238E27FC236}">
                    <a16:creationId xmlns:a16="http://schemas.microsoft.com/office/drawing/2014/main" id="{C4DA5BBE-8517-C023-E7B8-5A3EDFC66480}"/>
                  </a:ext>
                </a:extLst>
              </p:cNvPr>
              <p:cNvSpPr/>
              <p:nvPr/>
            </p:nvSpPr>
            <p:spPr>
              <a:xfrm>
                <a:off x="9629350" y="-395700"/>
                <a:ext cx="335300" cy="221525"/>
              </a:xfrm>
              <a:custGeom>
                <a:avLst/>
                <a:gdLst/>
                <a:ahLst/>
                <a:cxnLst/>
                <a:rect l="l" t="t" r="r" b="b"/>
                <a:pathLst>
                  <a:path w="13412" h="8861" extrusionOk="0">
                    <a:moveTo>
                      <a:pt x="13412" y="0"/>
                    </a:moveTo>
                    <a:lnTo>
                      <a:pt x="8045" y="2313"/>
                    </a:lnTo>
                    <a:lnTo>
                      <a:pt x="0" y="974"/>
                    </a:lnTo>
                    <a:lnTo>
                      <a:pt x="7680" y="8860"/>
                    </a:lnTo>
                    <a:lnTo>
                      <a:pt x="1341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626;p121">
                <a:extLst>
                  <a:ext uri="{FF2B5EF4-FFF2-40B4-BE49-F238E27FC236}">
                    <a16:creationId xmlns:a16="http://schemas.microsoft.com/office/drawing/2014/main" id="{373E40C4-26F1-20B8-857B-5E6308DA2DB0}"/>
                  </a:ext>
                </a:extLst>
              </p:cNvPr>
              <p:cNvSpPr/>
              <p:nvPr/>
            </p:nvSpPr>
            <p:spPr>
              <a:xfrm>
                <a:off x="9750450" y="-442875"/>
                <a:ext cx="134175" cy="160075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6403" extrusionOk="0">
                    <a:moveTo>
                      <a:pt x="3627" y="1"/>
                    </a:moveTo>
                    <a:lnTo>
                      <a:pt x="219" y="2301"/>
                    </a:lnTo>
                    <a:lnTo>
                      <a:pt x="560" y="5185"/>
                    </a:lnTo>
                    <a:cubicBezTo>
                      <a:pt x="560" y="5185"/>
                      <a:pt x="596" y="5989"/>
                      <a:pt x="0" y="6402"/>
                    </a:cubicBezTo>
                    <a:lnTo>
                      <a:pt x="5367" y="5149"/>
                    </a:lnTo>
                    <a:cubicBezTo>
                      <a:pt x="4953" y="4820"/>
                      <a:pt x="4649" y="4370"/>
                      <a:pt x="4503" y="3859"/>
                    </a:cubicBezTo>
                    <a:lnTo>
                      <a:pt x="3627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627;p121">
                <a:extLst>
                  <a:ext uri="{FF2B5EF4-FFF2-40B4-BE49-F238E27FC236}">
                    <a16:creationId xmlns:a16="http://schemas.microsoft.com/office/drawing/2014/main" id="{8E251A3B-245E-502F-D332-AAB03BDDB712}"/>
                  </a:ext>
                </a:extLst>
              </p:cNvPr>
              <p:cNvSpPr/>
              <p:nvPr/>
            </p:nvSpPr>
            <p:spPr>
              <a:xfrm>
                <a:off x="9750450" y="-442875"/>
                <a:ext cx="134175" cy="160075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6403" fill="none" extrusionOk="0">
                    <a:moveTo>
                      <a:pt x="0" y="6402"/>
                    </a:moveTo>
                    <a:cubicBezTo>
                      <a:pt x="596" y="5989"/>
                      <a:pt x="560" y="5185"/>
                      <a:pt x="560" y="5185"/>
                    </a:cubicBezTo>
                    <a:lnTo>
                      <a:pt x="219" y="2301"/>
                    </a:lnTo>
                    <a:lnTo>
                      <a:pt x="3627" y="1"/>
                    </a:lnTo>
                    <a:lnTo>
                      <a:pt x="4503" y="3859"/>
                    </a:lnTo>
                    <a:cubicBezTo>
                      <a:pt x="4649" y="4370"/>
                      <a:pt x="4953" y="4820"/>
                      <a:pt x="5367" y="5149"/>
                    </a:cubicBez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628;p121">
                <a:extLst>
                  <a:ext uri="{FF2B5EF4-FFF2-40B4-BE49-F238E27FC236}">
                    <a16:creationId xmlns:a16="http://schemas.microsoft.com/office/drawing/2014/main" id="{ABACFE21-4140-7CA8-3983-5B5010D987BA}"/>
                  </a:ext>
                </a:extLst>
              </p:cNvPr>
              <p:cNvSpPr/>
              <p:nvPr/>
            </p:nvSpPr>
            <p:spPr>
              <a:xfrm>
                <a:off x="9649793" y="-383700"/>
                <a:ext cx="298787" cy="197578"/>
              </a:xfrm>
              <a:custGeom>
                <a:avLst/>
                <a:gdLst/>
                <a:ahLst/>
                <a:cxnLst/>
                <a:rect l="l" t="t" r="r" b="b"/>
                <a:pathLst>
                  <a:path w="13400" h="8861" extrusionOk="0">
                    <a:moveTo>
                      <a:pt x="13400" y="0"/>
                    </a:moveTo>
                    <a:lnTo>
                      <a:pt x="9858" y="1522"/>
                    </a:lnTo>
                    <a:lnTo>
                      <a:pt x="9870" y="1948"/>
                    </a:lnTo>
                    <a:cubicBezTo>
                      <a:pt x="9870" y="1948"/>
                      <a:pt x="9846" y="3457"/>
                      <a:pt x="7436" y="3773"/>
                    </a:cubicBezTo>
                    <a:cubicBezTo>
                      <a:pt x="7157" y="3810"/>
                      <a:pt x="6901" y="3826"/>
                      <a:pt x="6666" y="3826"/>
                    </a:cubicBezTo>
                    <a:cubicBezTo>
                      <a:pt x="4975" y="3826"/>
                      <a:pt x="4394" y="2982"/>
                      <a:pt x="4394" y="2982"/>
                    </a:cubicBezTo>
                    <a:lnTo>
                      <a:pt x="3250" y="1522"/>
                    </a:lnTo>
                    <a:lnTo>
                      <a:pt x="0" y="974"/>
                    </a:lnTo>
                    <a:lnTo>
                      <a:pt x="7680" y="8860"/>
                    </a:lnTo>
                    <a:lnTo>
                      <a:pt x="134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6629;p121">
                <a:extLst>
                  <a:ext uri="{FF2B5EF4-FFF2-40B4-BE49-F238E27FC236}">
                    <a16:creationId xmlns:a16="http://schemas.microsoft.com/office/drawing/2014/main" id="{926EB798-2686-9DF4-0939-03F5817AD828}"/>
                  </a:ext>
                </a:extLst>
              </p:cNvPr>
              <p:cNvSpPr/>
              <p:nvPr/>
            </p:nvSpPr>
            <p:spPr>
              <a:xfrm>
                <a:off x="9669500" y="-579475"/>
                <a:ext cx="181675" cy="234425"/>
              </a:xfrm>
              <a:custGeom>
                <a:avLst/>
                <a:gdLst/>
                <a:ahLst/>
                <a:cxnLst/>
                <a:rect l="l" t="t" r="r" b="b"/>
                <a:pathLst>
                  <a:path w="7267" h="9377" extrusionOk="0">
                    <a:moveTo>
                      <a:pt x="6098" y="1"/>
                    </a:moveTo>
                    <a:lnTo>
                      <a:pt x="1" y="1948"/>
                    </a:lnTo>
                    <a:cubicBezTo>
                      <a:pt x="1" y="1948"/>
                      <a:pt x="1218" y="7765"/>
                      <a:pt x="2776" y="8970"/>
                    </a:cubicBezTo>
                    <a:cubicBezTo>
                      <a:pt x="3137" y="9246"/>
                      <a:pt x="3547" y="9376"/>
                      <a:pt x="3967" y="9376"/>
                    </a:cubicBezTo>
                    <a:cubicBezTo>
                      <a:pt x="5358" y="9376"/>
                      <a:pt x="6857" y="7949"/>
                      <a:pt x="7035" y="5696"/>
                    </a:cubicBezTo>
                    <a:cubicBezTo>
                      <a:pt x="7266" y="2763"/>
                      <a:pt x="6098" y="1"/>
                      <a:pt x="60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6630;p121">
                <a:extLst>
                  <a:ext uri="{FF2B5EF4-FFF2-40B4-BE49-F238E27FC236}">
                    <a16:creationId xmlns:a16="http://schemas.microsoft.com/office/drawing/2014/main" id="{9F49E7E5-C12E-86BE-1CC1-C41FC3E2494F}"/>
                  </a:ext>
                </a:extLst>
              </p:cNvPr>
              <p:cNvSpPr/>
              <p:nvPr/>
            </p:nvSpPr>
            <p:spPr>
              <a:xfrm>
                <a:off x="9618700" y="-634175"/>
                <a:ext cx="246775" cy="170350"/>
              </a:xfrm>
              <a:custGeom>
                <a:avLst/>
                <a:gdLst/>
                <a:ahLst/>
                <a:cxnLst/>
                <a:rect l="l" t="t" r="r" b="b"/>
                <a:pathLst>
                  <a:path w="9871" h="6814" extrusionOk="0">
                    <a:moveTo>
                      <a:pt x="6874" y="0"/>
                    </a:moveTo>
                    <a:cubicBezTo>
                      <a:pt x="5805" y="0"/>
                      <a:pt x="4771" y="205"/>
                      <a:pt x="4771" y="205"/>
                    </a:cubicBezTo>
                    <a:cubicBezTo>
                      <a:pt x="0" y="789"/>
                      <a:pt x="414" y="3759"/>
                      <a:pt x="998" y="4720"/>
                    </a:cubicBezTo>
                    <a:cubicBezTo>
                      <a:pt x="1178" y="5022"/>
                      <a:pt x="1591" y="5166"/>
                      <a:pt x="2126" y="5166"/>
                    </a:cubicBezTo>
                    <a:cubicBezTo>
                      <a:pt x="3293" y="5166"/>
                      <a:pt x="5042" y="4482"/>
                      <a:pt x="6219" y="3272"/>
                    </a:cubicBezTo>
                    <a:cubicBezTo>
                      <a:pt x="6219" y="3272"/>
                      <a:pt x="6791" y="5182"/>
                      <a:pt x="8130" y="5560"/>
                    </a:cubicBezTo>
                    <a:lnTo>
                      <a:pt x="8422" y="6813"/>
                    </a:lnTo>
                    <a:lnTo>
                      <a:pt x="9870" y="6229"/>
                    </a:lnTo>
                    <a:cubicBezTo>
                      <a:pt x="9870" y="6229"/>
                      <a:pt x="9785" y="1994"/>
                      <a:pt x="9091" y="740"/>
                    </a:cubicBezTo>
                    <a:cubicBezTo>
                      <a:pt x="8768" y="156"/>
                      <a:pt x="7808" y="0"/>
                      <a:pt x="68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6631;p121">
                <a:extLst>
                  <a:ext uri="{FF2B5EF4-FFF2-40B4-BE49-F238E27FC236}">
                    <a16:creationId xmlns:a16="http://schemas.microsoft.com/office/drawing/2014/main" id="{50EC1A4D-869D-13E2-6B77-DD7898C7F1BA}"/>
                  </a:ext>
                </a:extLst>
              </p:cNvPr>
              <p:cNvSpPr/>
              <p:nvPr/>
            </p:nvSpPr>
            <p:spPr>
              <a:xfrm>
                <a:off x="9835325" y="-517225"/>
                <a:ext cx="60825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3389" extrusionOk="0">
                    <a:moveTo>
                      <a:pt x="1090" y="0"/>
                    </a:moveTo>
                    <a:cubicBezTo>
                      <a:pt x="234" y="0"/>
                      <a:pt x="0" y="1442"/>
                      <a:pt x="0" y="1442"/>
                    </a:cubicBezTo>
                    <a:lnTo>
                      <a:pt x="171" y="3389"/>
                    </a:lnTo>
                    <a:cubicBezTo>
                      <a:pt x="175" y="3389"/>
                      <a:pt x="179" y="3389"/>
                      <a:pt x="183" y="3389"/>
                    </a:cubicBezTo>
                    <a:cubicBezTo>
                      <a:pt x="2144" y="3389"/>
                      <a:pt x="2432" y="358"/>
                      <a:pt x="1351" y="42"/>
                    </a:cubicBezTo>
                    <a:cubicBezTo>
                      <a:pt x="1258" y="14"/>
                      <a:pt x="1171" y="0"/>
                      <a:pt x="10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6632;p121">
                <a:extLst>
                  <a:ext uri="{FF2B5EF4-FFF2-40B4-BE49-F238E27FC236}">
                    <a16:creationId xmlns:a16="http://schemas.microsoft.com/office/drawing/2014/main" id="{35BACA34-D8E6-6D22-80D0-B7EF4AF32164}"/>
                  </a:ext>
                </a:extLst>
              </p:cNvPr>
              <p:cNvSpPr/>
              <p:nvPr/>
            </p:nvSpPr>
            <p:spPr>
              <a:xfrm>
                <a:off x="9835325" y="-524400"/>
                <a:ext cx="60875" cy="92200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3688" fill="none" extrusionOk="0">
                    <a:moveTo>
                      <a:pt x="0" y="1729"/>
                    </a:moveTo>
                    <a:cubicBezTo>
                      <a:pt x="0" y="1729"/>
                      <a:pt x="280" y="0"/>
                      <a:pt x="1351" y="329"/>
                    </a:cubicBezTo>
                    <a:cubicBezTo>
                      <a:pt x="2434" y="645"/>
                      <a:pt x="2142" y="3688"/>
                      <a:pt x="171" y="3676"/>
                    </a:cubicBez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6633;p121">
              <a:extLst>
                <a:ext uri="{FF2B5EF4-FFF2-40B4-BE49-F238E27FC236}">
                  <a16:creationId xmlns:a16="http://schemas.microsoft.com/office/drawing/2014/main" id="{285DA671-9A3F-0217-B921-6124AAC4131E}"/>
                </a:ext>
              </a:extLst>
            </p:cNvPr>
            <p:cNvSpPr/>
            <p:nvPr/>
          </p:nvSpPr>
          <p:spPr>
            <a:xfrm>
              <a:off x="7613212" y="2370952"/>
              <a:ext cx="200050" cy="90950"/>
            </a:xfrm>
            <a:custGeom>
              <a:avLst/>
              <a:gdLst/>
              <a:ahLst/>
              <a:cxnLst/>
              <a:rect l="l" t="t" r="r" b="b"/>
              <a:pathLst>
                <a:path w="8002" h="3638" extrusionOk="0">
                  <a:moveTo>
                    <a:pt x="7082" y="317"/>
                  </a:moveTo>
                  <a:cubicBezTo>
                    <a:pt x="6903" y="504"/>
                    <a:pt x="7098" y="856"/>
                    <a:pt x="6868" y="1126"/>
                  </a:cubicBezTo>
                  <a:cubicBezTo>
                    <a:pt x="6638" y="1396"/>
                    <a:pt x="6245" y="1765"/>
                    <a:pt x="5701" y="1936"/>
                  </a:cubicBezTo>
                  <a:cubicBezTo>
                    <a:pt x="5157" y="2107"/>
                    <a:pt x="4154" y="2206"/>
                    <a:pt x="3606" y="2150"/>
                  </a:cubicBezTo>
                  <a:cubicBezTo>
                    <a:pt x="3058" y="2095"/>
                    <a:pt x="2800" y="1893"/>
                    <a:pt x="2415" y="1603"/>
                  </a:cubicBezTo>
                  <a:cubicBezTo>
                    <a:pt x="2030" y="1313"/>
                    <a:pt x="1629" y="638"/>
                    <a:pt x="1296" y="412"/>
                  </a:cubicBezTo>
                  <a:cubicBezTo>
                    <a:pt x="963" y="186"/>
                    <a:pt x="621" y="233"/>
                    <a:pt x="415" y="245"/>
                  </a:cubicBezTo>
                  <a:cubicBezTo>
                    <a:pt x="209" y="257"/>
                    <a:pt x="-120" y="197"/>
                    <a:pt x="58" y="483"/>
                  </a:cubicBezTo>
                  <a:cubicBezTo>
                    <a:pt x="237" y="769"/>
                    <a:pt x="712" y="1436"/>
                    <a:pt x="1486" y="1960"/>
                  </a:cubicBezTo>
                  <a:cubicBezTo>
                    <a:pt x="2260" y="2484"/>
                    <a:pt x="3784" y="3540"/>
                    <a:pt x="4701" y="3627"/>
                  </a:cubicBezTo>
                  <a:cubicBezTo>
                    <a:pt x="5618" y="3714"/>
                    <a:pt x="6467" y="3008"/>
                    <a:pt x="6987" y="2484"/>
                  </a:cubicBezTo>
                  <a:cubicBezTo>
                    <a:pt x="7507" y="1960"/>
                    <a:pt x="7662" y="896"/>
                    <a:pt x="7821" y="483"/>
                  </a:cubicBezTo>
                  <a:cubicBezTo>
                    <a:pt x="7980" y="70"/>
                    <a:pt x="8063" y="35"/>
                    <a:pt x="7940" y="7"/>
                  </a:cubicBezTo>
                  <a:cubicBezTo>
                    <a:pt x="7817" y="-21"/>
                    <a:pt x="7261" y="131"/>
                    <a:pt x="7082" y="3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pic>
        <p:nvPicPr>
          <p:cNvPr id="2116" name="Рисунок 2115" descr="Остроконечная шляпа со сплошной заливкой">
            <a:extLst>
              <a:ext uri="{FF2B5EF4-FFF2-40B4-BE49-F238E27FC236}">
                <a16:creationId xmlns:a16="http://schemas.microsoft.com/office/drawing/2014/main" id="{9152A198-3816-4DD8-311D-E32A061F86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759166">
            <a:off x="6141513" y="93620"/>
            <a:ext cx="393910" cy="393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83"/>
          <p:cNvSpPr/>
          <p:nvPr/>
        </p:nvSpPr>
        <p:spPr>
          <a:xfrm flipH="1">
            <a:off x="4676227" y="818464"/>
            <a:ext cx="3065693" cy="3120300"/>
          </a:xfrm>
          <a:prstGeom prst="roundRect">
            <a:avLst>
              <a:gd name="adj" fmla="val 3396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83"/>
          <p:cNvSpPr txBox="1">
            <a:spLocks noGrp="1"/>
          </p:cNvSpPr>
          <p:nvPr>
            <p:ph type="subTitle" idx="1"/>
          </p:nvPr>
        </p:nvSpPr>
        <p:spPr>
          <a:xfrm>
            <a:off x="958321" y="2265347"/>
            <a:ext cx="2907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/>
              <a:t>Мы подготовили для вас наглядный интерактивный отчет</a:t>
            </a:r>
            <a:endParaRPr dirty="0"/>
          </a:p>
        </p:txBody>
      </p:sp>
      <p:sp>
        <p:nvSpPr>
          <p:cNvPr id="2472" name="Google Shape;2472;p83"/>
          <p:cNvSpPr txBox="1">
            <a:spLocks noGrp="1"/>
          </p:cNvSpPr>
          <p:nvPr>
            <p:ph type="title"/>
          </p:nvPr>
        </p:nvSpPr>
        <p:spPr>
          <a:xfrm>
            <a:off x="1000892" y="1571647"/>
            <a:ext cx="264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DATALENS</a:t>
            </a:r>
            <a:endParaRPr dirty="0"/>
          </a:p>
        </p:txBody>
      </p:sp>
      <p:sp>
        <p:nvSpPr>
          <p:cNvPr id="2474" name="Google Shape;2474;p83"/>
          <p:cNvSpPr/>
          <p:nvPr/>
        </p:nvSpPr>
        <p:spPr>
          <a:xfrm flipH="1">
            <a:off x="4682033" y="830185"/>
            <a:ext cx="1490739" cy="942371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83"/>
          <p:cNvSpPr/>
          <p:nvPr/>
        </p:nvSpPr>
        <p:spPr>
          <a:xfrm flipH="1">
            <a:off x="5534836" y="835059"/>
            <a:ext cx="1165141" cy="73658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2476;p83"/>
          <p:cNvSpPr/>
          <p:nvPr/>
        </p:nvSpPr>
        <p:spPr>
          <a:xfrm flipH="1">
            <a:off x="4146066" y="1808607"/>
            <a:ext cx="934551" cy="747799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83"/>
          <p:cNvSpPr/>
          <p:nvPr/>
        </p:nvSpPr>
        <p:spPr>
          <a:xfrm flipH="1">
            <a:off x="6114446" y="2999418"/>
            <a:ext cx="1443743" cy="924910"/>
          </a:xfrm>
          <a:custGeom>
            <a:avLst/>
            <a:gdLst/>
            <a:ahLst/>
            <a:cxnLst/>
            <a:rect l="l" t="t" r="r" b="b"/>
            <a:pathLst>
              <a:path w="24157" h="19743" extrusionOk="0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83"/>
          <p:cNvSpPr/>
          <p:nvPr/>
        </p:nvSpPr>
        <p:spPr>
          <a:xfrm rot="10800000" flipH="1">
            <a:off x="7192921" y="2861087"/>
            <a:ext cx="975390" cy="780335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2479;p83"/>
          <p:cNvSpPr/>
          <p:nvPr/>
        </p:nvSpPr>
        <p:spPr>
          <a:xfrm>
            <a:off x="5828097" y="3348738"/>
            <a:ext cx="65005" cy="62549"/>
          </a:xfrm>
          <a:custGeom>
            <a:avLst/>
            <a:gdLst/>
            <a:ahLst/>
            <a:cxnLst/>
            <a:rect l="l" t="t" r="r" b="b"/>
            <a:pathLst>
              <a:path w="4155" h="3998" extrusionOk="0">
                <a:moveTo>
                  <a:pt x="2156" y="1"/>
                </a:moveTo>
                <a:cubicBezTo>
                  <a:pt x="1348" y="1"/>
                  <a:pt x="619" y="488"/>
                  <a:pt x="308" y="1234"/>
                </a:cubicBezTo>
                <a:cubicBezTo>
                  <a:pt x="0" y="1982"/>
                  <a:pt x="171" y="2841"/>
                  <a:pt x="744" y="3411"/>
                </a:cubicBezTo>
                <a:cubicBezTo>
                  <a:pt x="1127" y="3794"/>
                  <a:pt x="1637" y="3997"/>
                  <a:pt x="2157" y="3997"/>
                </a:cubicBezTo>
                <a:cubicBezTo>
                  <a:pt x="2414" y="3997"/>
                  <a:pt x="2674" y="3947"/>
                  <a:pt x="2921" y="3844"/>
                </a:cubicBezTo>
                <a:cubicBezTo>
                  <a:pt x="3667" y="3533"/>
                  <a:pt x="4154" y="2804"/>
                  <a:pt x="4154" y="1997"/>
                </a:cubicBezTo>
                <a:cubicBezTo>
                  <a:pt x="4154" y="894"/>
                  <a:pt x="3259" y="1"/>
                  <a:pt x="21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8" name="Google Shape;2498;p83"/>
          <p:cNvGrpSpPr/>
          <p:nvPr/>
        </p:nvGrpSpPr>
        <p:grpSpPr>
          <a:xfrm rot="1305467">
            <a:off x="191772" y="239326"/>
            <a:ext cx="1385992" cy="2705372"/>
            <a:chOff x="409722" y="228600"/>
            <a:chExt cx="1385931" cy="2705253"/>
          </a:xfrm>
        </p:grpSpPr>
        <p:grpSp>
          <p:nvGrpSpPr>
            <p:cNvPr id="2499" name="Google Shape;2499;p83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500" name="Google Shape;2500;p83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83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02" name="Google Shape;2502;p83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3" name="Google Shape;2503;p83">
            <a:hlinkClick r:id="" action="ppaction://hlinkshowjump?jump=previousslide"/>
          </p:cNvPr>
          <p:cNvSpPr/>
          <p:nvPr/>
        </p:nvSpPr>
        <p:spPr>
          <a:xfrm>
            <a:off x="148015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83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223B-ABE1-6C16-7CDD-FBAB8915F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846" y="915543"/>
            <a:ext cx="2915056" cy="2915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oogle Shape;2340;p82">
            <a:extLst>
              <a:ext uri="{FF2B5EF4-FFF2-40B4-BE49-F238E27FC236}">
                <a16:creationId xmlns:a16="http://schemas.microsoft.com/office/drawing/2014/main" id="{CCBFAC71-3363-5635-1A2A-AC8E33CD5E30}"/>
              </a:ext>
            </a:extLst>
          </p:cNvPr>
          <p:cNvGrpSpPr/>
          <p:nvPr/>
        </p:nvGrpSpPr>
        <p:grpSpPr>
          <a:xfrm rot="3610375">
            <a:off x="1431197" y="3046225"/>
            <a:ext cx="591326" cy="1432760"/>
            <a:chOff x="9476725" y="44025"/>
            <a:chExt cx="542850" cy="1315200"/>
          </a:xfrm>
        </p:grpSpPr>
        <p:sp>
          <p:nvSpPr>
            <p:cNvPr id="5" name="Google Shape;2341;p82">
              <a:extLst>
                <a:ext uri="{FF2B5EF4-FFF2-40B4-BE49-F238E27FC236}">
                  <a16:creationId xmlns:a16="http://schemas.microsoft.com/office/drawing/2014/main" id="{10D57A0A-FEDD-C389-8FFA-9E6BDFB42410}"/>
                </a:ext>
              </a:extLst>
            </p:cNvPr>
            <p:cNvSpPr/>
            <p:nvPr/>
          </p:nvSpPr>
          <p:spPr>
            <a:xfrm>
              <a:off x="9565475" y="577225"/>
              <a:ext cx="311500" cy="743775"/>
            </a:xfrm>
            <a:custGeom>
              <a:avLst/>
              <a:gdLst/>
              <a:ahLst/>
              <a:cxnLst/>
              <a:rect l="l" t="t" r="r" b="b"/>
              <a:pathLst>
                <a:path w="12460" h="29751" extrusionOk="0">
                  <a:moveTo>
                    <a:pt x="8203" y="1"/>
                  </a:moveTo>
                  <a:lnTo>
                    <a:pt x="1" y="29751"/>
                  </a:lnTo>
                  <a:lnTo>
                    <a:pt x="6789" y="29751"/>
                  </a:lnTo>
                  <a:lnTo>
                    <a:pt x="12460" y="247"/>
                  </a:lnTo>
                  <a:lnTo>
                    <a:pt x="8203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342;p82">
              <a:extLst>
                <a:ext uri="{FF2B5EF4-FFF2-40B4-BE49-F238E27FC236}">
                  <a16:creationId xmlns:a16="http://schemas.microsoft.com/office/drawing/2014/main" id="{A7567463-F9B6-1D2A-6010-2369AE21CED3}"/>
                </a:ext>
              </a:extLst>
            </p:cNvPr>
            <p:cNvSpPr/>
            <p:nvPr/>
          </p:nvSpPr>
          <p:spPr>
            <a:xfrm>
              <a:off x="9504250" y="44025"/>
              <a:ext cx="515325" cy="1129050"/>
            </a:xfrm>
            <a:custGeom>
              <a:avLst/>
              <a:gdLst/>
              <a:ahLst/>
              <a:cxnLst/>
              <a:rect l="l" t="t" r="r" b="b"/>
              <a:pathLst>
                <a:path w="20613" h="45162" extrusionOk="0">
                  <a:moveTo>
                    <a:pt x="16429" y="0"/>
                  </a:moveTo>
                  <a:cubicBezTo>
                    <a:pt x="14381" y="0"/>
                    <a:pt x="12453" y="1267"/>
                    <a:pt x="11720" y="3298"/>
                  </a:cubicBezTo>
                  <a:cubicBezTo>
                    <a:pt x="11572" y="3660"/>
                    <a:pt x="11474" y="4038"/>
                    <a:pt x="11391" y="4416"/>
                  </a:cubicBezTo>
                  <a:lnTo>
                    <a:pt x="6329" y="22479"/>
                  </a:lnTo>
                  <a:lnTo>
                    <a:pt x="4850" y="27739"/>
                  </a:lnTo>
                  <a:lnTo>
                    <a:pt x="1" y="44915"/>
                  </a:lnTo>
                  <a:lnTo>
                    <a:pt x="8515" y="45162"/>
                  </a:lnTo>
                  <a:lnTo>
                    <a:pt x="13199" y="28594"/>
                  </a:lnTo>
                  <a:lnTo>
                    <a:pt x="14662" y="23383"/>
                  </a:lnTo>
                  <a:lnTo>
                    <a:pt x="20053" y="4350"/>
                  </a:lnTo>
                  <a:cubicBezTo>
                    <a:pt x="20612" y="2706"/>
                    <a:pt x="19774" y="915"/>
                    <a:pt x="18147" y="307"/>
                  </a:cubicBezTo>
                  <a:cubicBezTo>
                    <a:pt x="17581" y="99"/>
                    <a:pt x="17000" y="0"/>
                    <a:pt x="16429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43;p82">
              <a:extLst>
                <a:ext uri="{FF2B5EF4-FFF2-40B4-BE49-F238E27FC236}">
                  <a16:creationId xmlns:a16="http://schemas.microsoft.com/office/drawing/2014/main" id="{83F1BA9C-C6F7-2E8C-61DF-96C8F32A5038}"/>
                </a:ext>
              </a:extLst>
            </p:cNvPr>
            <p:cNvSpPr/>
            <p:nvPr/>
          </p:nvSpPr>
          <p:spPr>
            <a:xfrm>
              <a:off x="9625475" y="542250"/>
              <a:ext cx="246175" cy="216625"/>
            </a:xfrm>
            <a:custGeom>
              <a:avLst/>
              <a:gdLst/>
              <a:ahLst/>
              <a:cxnLst/>
              <a:rect l="l" t="t" r="r" b="b"/>
              <a:pathLst>
                <a:path w="9847" h="8665" extrusionOk="0">
                  <a:moveTo>
                    <a:pt x="5910" y="1"/>
                  </a:moveTo>
                  <a:cubicBezTo>
                    <a:pt x="4128" y="1"/>
                    <a:pt x="2419" y="932"/>
                    <a:pt x="1480" y="2550"/>
                  </a:cubicBezTo>
                  <a:lnTo>
                    <a:pt x="1" y="7810"/>
                  </a:lnTo>
                  <a:cubicBezTo>
                    <a:pt x="941" y="6201"/>
                    <a:pt x="2656" y="5263"/>
                    <a:pt x="4442" y="5263"/>
                  </a:cubicBezTo>
                  <a:cubicBezTo>
                    <a:pt x="5028" y="5263"/>
                    <a:pt x="5621" y="5364"/>
                    <a:pt x="6197" y="5575"/>
                  </a:cubicBezTo>
                  <a:cubicBezTo>
                    <a:pt x="7496" y="6051"/>
                    <a:pt x="8350" y="7284"/>
                    <a:pt x="8350" y="8665"/>
                  </a:cubicBezTo>
                  <a:lnTo>
                    <a:pt x="9813" y="3454"/>
                  </a:lnTo>
                  <a:cubicBezTo>
                    <a:pt x="9846" y="2057"/>
                    <a:pt x="8991" y="792"/>
                    <a:pt x="7676" y="315"/>
                  </a:cubicBezTo>
                  <a:cubicBezTo>
                    <a:pt x="7097" y="103"/>
                    <a:pt x="6500" y="1"/>
                    <a:pt x="5910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44;p82">
              <a:extLst>
                <a:ext uri="{FF2B5EF4-FFF2-40B4-BE49-F238E27FC236}">
                  <a16:creationId xmlns:a16="http://schemas.microsoft.com/office/drawing/2014/main" id="{71D423DF-C32E-E6FA-1117-EC5795E4E9FA}"/>
                </a:ext>
              </a:extLst>
            </p:cNvPr>
            <p:cNvSpPr/>
            <p:nvPr/>
          </p:nvSpPr>
          <p:spPr>
            <a:xfrm>
              <a:off x="9476725" y="1084850"/>
              <a:ext cx="217000" cy="274375"/>
            </a:xfrm>
            <a:custGeom>
              <a:avLst/>
              <a:gdLst/>
              <a:ahLst/>
              <a:cxnLst/>
              <a:rect l="l" t="t" r="r" b="b"/>
              <a:pathLst>
                <a:path w="8680" h="10975" extrusionOk="0">
                  <a:moveTo>
                    <a:pt x="5815" y="0"/>
                  </a:moveTo>
                  <a:cubicBezTo>
                    <a:pt x="4111" y="0"/>
                    <a:pt x="2479" y="871"/>
                    <a:pt x="1546" y="2395"/>
                  </a:cubicBezTo>
                  <a:lnTo>
                    <a:pt x="1118" y="3299"/>
                  </a:lnTo>
                  <a:lnTo>
                    <a:pt x="872" y="4088"/>
                  </a:lnTo>
                  <a:cubicBezTo>
                    <a:pt x="855" y="4137"/>
                    <a:pt x="839" y="4170"/>
                    <a:pt x="839" y="4203"/>
                  </a:cubicBezTo>
                  <a:cubicBezTo>
                    <a:pt x="1" y="7884"/>
                    <a:pt x="2400" y="10761"/>
                    <a:pt x="6246" y="10975"/>
                  </a:cubicBezTo>
                  <a:lnTo>
                    <a:pt x="7529" y="5698"/>
                  </a:lnTo>
                  <a:lnTo>
                    <a:pt x="8679" y="1030"/>
                  </a:lnTo>
                  <a:cubicBezTo>
                    <a:pt x="8350" y="702"/>
                    <a:pt x="7972" y="455"/>
                    <a:pt x="7545" y="307"/>
                  </a:cubicBezTo>
                  <a:cubicBezTo>
                    <a:pt x="6976" y="100"/>
                    <a:pt x="6391" y="0"/>
                    <a:pt x="5815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45;p82">
              <a:extLst>
                <a:ext uri="{FF2B5EF4-FFF2-40B4-BE49-F238E27FC236}">
                  <a16:creationId xmlns:a16="http://schemas.microsoft.com/office/drawing/2014/main" id="{F9912191-3879-D831-3916-F6953635E198}"/>
                </a:ext>
              </a:extLst>
            </p:cNvPr>
            <p:cNvSpPr/>
            <p:nvPr/>
          </p:nvSpPr>
          <p:spPr>
            <a:xfrm>
              <a:off x="9622600" y="1088400"/>
              <a:ext cx="105225" cy="138925"/>
            </a:xfrm>
            <a:custGeom>
              <a:avLst/>
              <a:gdLst/>
              <a:ahLst/>
              <a:cxnLst/>
              <a:rect l="l" t="t" r="r" b="b"/>
              <a:pathLst>
                <a:path w="4209" h="5557" extrusionOk="0">
                  <a:moveTo>
                    <a:pt x="1200" y="1"/>
                  </a:moveTo>
                  <a:lnTo>
                    <a:pt x="264" y="3798"/>
                  </a:lnTo>
                  <a:cubicBezTo>
                    <a:pt x="1" y="4455"/>
                    <a:pt x="346" y="5195"/>
                    <a:pt x="1020" y="5441"/>
                  </a:cubicBezTo>
                  <a:cubicBezTo>
                    <a:pt x="1233" y="5524"/>
                    <a:pt x="1463" y="5556"/>
                    <a:pt x="1710" y="5556"/>
                  </a:cubicBezTo>
                  <a:cubicBezTo>
                    <a:pt x="2548" y="5556"/>
                    <a:pt x="3304" y="5030"/>
                    <a:pt x="3600" y="4241"/>
                  </a:cubicBezTo>
                  <a:lnTo>
                    <a:pt x="3600" y="4225"/>
                  </a:lnTo>
                  <a:cubicBezTo>
                    <a:pt x="4208" y="2581"/>
                    <a:pt x="3354" y="757"/>
                    <a:pt x="1710" y="165"/>
                  </a:cubicBezTo>
                  <a:cubicBezTo>
                    <a:pt x="1546" y="99"/>
                    <a:pt x="1381" y="50"/>
                    <a:pt x="1200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46;p82">
              <a:extLst>
                <a:ext uri="{FF2B5EF4-FFF2-40B4-BE49-F238E27FC236}">
                  <a16:creationId xmlns:a16="http://schemas.microsoft.com/office/drawing/2014/main" id="{1D332B0E-C5CC-2738-41D1-29C0C48B1779}"/>
                </a:ext>
              </a:extLst>
            </p:cNvPr>
            <p:cNvSpPr/>
            <p:nvPr/>
          </p:nvSpPr>
          <p:spPr>
            <a:xfrm>
              <a:off x="9629175" y="1088400"/>
              <a:ext cx="54275" cy="96600"/>
            </a:xfrm>
            <a:custGeom>
              <a:avLst/>
              <a:gdLst/>
              <a:ahLst/>
              <a:cxnLst/>
              <a:rect l="l" t="t" r="r" b="b"/>
              <a:pathLst>
                <a:path w="2171" h="3864" extrusionOk="0">
                  <a:moveTo>
                    <a:pt x="954" y="1"/>
                  </a:moveTo>
                  <a:lnTo>
                    <a:pt x="1" y="3798"/>
                  </a:lnTo>
                  <a:cubicBezTo>
                    <a:pt x="118" y="3472"/>
                    <a:pt x="432" y="3260"/>
                    <a:pt x="770" y="3260"/>
                  </a:cubicBezTo>
                  <a:cubicBezTo>
                    <a:pt x="858" y="3260"/>
                    <a:pt x="948" y="3274"/>
                    <a:pt x="1036" y="3305"/>
                  </a:cubicBezTo>
                  <a:cubicBezTo>
                    <a:pt x="1250" y="3387"/>
                    <a:pt x="1398" y="3617"/>
                    <a:pt x="1365" y="3863"/>
                  </a:cubicBezTo>
                  <a:lnTo>
                    <a:pt x="2170" y="527"/>
                  </a:lnTo>
                  <a:cubicBezTo>
                    <a:pt x="1940" y="379"/>
                    <a:pt x="1710" y="247"/>
                    <a:pt x="1447" y="165"/>
                  </a:cubicBezTo>
                  <a:cubicBezTo>
                    <a:pt x="1283" y="99"/>
                    <a:pt x="1118" y="50"/>
                    <a:pt x="954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47;p82">
              <a:extLst>
                <a:ext uri="{FF2B5EF4-FFF2-40B4-BE49-F238E27FC236}">
                  <a16:creationId xmlns:a16="http://schemas.microsoft.com/office/drawing/2014/main" id="{2D431406-1D43-3077-4A38-4DCD06A312E5}"/>
                </a:ext>
              </a:extLst>
            </p:cNvPr>
            <p:cNvSpPr/>
            <p:nvPr/>
          </p:nvSpPr>
          <p:spPr>
            <a:xfrm>
              <a:off x="9652175" y="1172650"/>
              <a:ext cx="11550" cy="20250"/>
            </a:xfrm>
            <a:custGeom>
              <a:avLst/>
              <a:gdLst/>
              <a:ahLst/>
              <a:cxnLst/>
              <a:rect l="l" t="t" r="r" b="b"/>
              <a:pathLst>
                <a:path w="462" h="810" extrusionOk="0">
                  <a:moveTo>
                    <a:pt x="231" y="0"/>
                  </a:moveTo>
                  <a:lnTo>
                    <a:pt x="1" y="789"/>
                  </a:lnTo>
                  <a:cubicBezTo>
                    <a:pt x="36" y="803"/>
                    <a:pt x="72" y="810"/>
                    <a:pt x="107" y="810"/>
                  </a:cubicBezTo>
                  <a:cubicBezTo>
                    <a:pt x="237" y="810"/>
                    <a:pt x="360" y="721"/>
                    <a:pt x="412" y="592"/>
                  </a:cubicBezTo>
                  <a:cubicBezTo>
                    <a:pt x="428" y="559"/>
                    <a:pt x="428" y="526"/>
                    <a:pt x="445" y="493"/>
                  </a:cubicBezTo>
                  <a:cubicBezTo>
                    <a:pt x="461" y="296"/>
                    <a:pt x="379" y="115"/>
                    <a:pt x="23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48;p82">
              <a:extLst>
                <a:ext uri="{FF2B5EF4-FFF2-40B4-BE49-F238E27FC236}">
                  <a16:creationId xmlns:a16="http://schemas.microsoft.com/office/drawing/2014/main" id="{74AD1F1D-654A-F86E-06A6-82A469DB7C00}"/>
                </a:ext>
              </a:extLst>
            </p:cNvPr>
            <p:cNvSpPr/>
            <p:nvPr/>
          </p:nvSpPr>
          <p:spPr>
            <a:xfrm>
              <a:off x="9477125" y="1073200"/>
              <a:ext cx="246575" cy="286025"/>
            </a:xfrm>
            <a:custGeom>
              <a:avLst/>
              <a:gdLst/>
              <a:ahLst/>
              <a:cxnLst/>
              <a:rect l="l" t="t" r="r" b="b"/>
              <a:pathLst>
                <a:path w="9863" h="11441" fill="none" extrusionOk="0">
                  <a:moveTo>
                    <a:pt x="7003" y="4784"/>
                  </a:moveTo>
                  <a:cubicBezTo>
                    <a:pt x="7167" y="4833"/>
                    <a:pt x="7348" y="4751"/>
                    <a:pt x="7414" y="4587"/>
                  </a:cubicBezTo>
                  <a:cubicBezTo>
                    <a:pt x="7414" y="4554"/>
                    <a:pt x="7430" y="4521"/>
                    <a:pt x="7430" y="4488"/>
                  </a:cubicBezTo>
                  <a:cubicBezTo>
                    <a:pt x="7463" y="4291"/>
                    <a:pt x="7381" y="4093"/>
                    <a:pt x="7233" y="3995"/>
                  </a:cubicBezTo>
                  <a:cubicBezTo>
                    <a:pt x="7200" y="3962"/>
                    <a:pt x="7151" y="3945"/>
                    <a:pt x="7118" y="3929"/>
                  </a:cubicBezTo>
                  <a:cubicBezTo>
                    <a:pt x="6691" y="3781"/>
                    <a:pt x="6230" y="3995"/>
                    <a:pt x="6083" y="4406"/>
                  </a:cubicBezTo>
                  <a:cubicBezTo>
                    <a:pt x="5836" y="5080"/>
                    <a:pt x="6181" y="5819"/>
                    <a:pt x="6855" y="6049"/>
                  </a:cubicBezTo>
                  <a:cubicBezTo>
                    <a:pt x="7069" y="6132"/>
                    <a:pt x="7299" y="6181"/>
                    <a:pt x="7529" y="6181"/>
                  </a:cubicBezTo>
                  <a:cubicBezTo>
                    <a:pt x="8384" y="6181"/>
                    <a:pt x="9140" y="5655"/>
                    <a:pt x="9436" y="4849"/>
                  </a:cubicBezTo>
                  <a:cubicBezTo>
                    <a:pt x="9863" y="3683"/>
                    <a:pt x="9567" y="2368"/>
                    <a:pt x="8680" y="1496"/>
                  </a:cubicBezTo>
                  <a:cubicBezTo>
                    <a:pt x="8548" y="1365"/>
                    <a:pt x="8417" y="1250"/>
                    <a:pt x="8269" y="1151"/>
                  </a:cubicBezTo>
                  <a:cubicBezTo>
                    <a:pt x="8038" y="1003"/>
                    <a:pt x="7808" y="872"/>
                    <a:pt x="7545" y="790"/>
                  </a:cubicBezTo>
                  <a:cubicBezTo>
                    <a:pt x="7381" y="724"/>
                    <a:pt x="7217" y="675"/>
                    <a:pt x="7052" y="625"/>
                  </a:cubicBezTo>
                  <a:cubicBezTo>
                    <a:pt x="4554" y="1"/>
                    <a:pt x="1990" y="1349"/>
                    <a:pt x="1119" y="3765"/>
                  </a:cubicBezTo>
                  <a:cubicBezTo>
                    <a:pt x="1020" y="4028"/>
                    <a:pt x="938" y="4291"/>
                    <a:pt x="872" y="4570"/>
                  </a:cubicBezTo>
                  <a:cubicBezTo>
                    <a:pt x="872" y="4603"/>
                    <a:pt x="856" y="4636"/>
                    <a:pt x="856" y="4685"/>
                  </a:cubicBezTo>
                  <a:cubicBezTo>
                    <a:pt x="1" y="8350"/>
                    <a:pt x="2401" y="11227"/>
                    <a:pt x="6263" y="11441"/>
                  </a:cubicBez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16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49;p82">
              <a:extLst>
                <a:ext uri="{FF2B5EF4-FFF2-40B4-BE49-F238E27FC236}">
                  <a16:creationId xmlns:a16="http://schemas.microsoft.com/office/drawing/2014/main" id="{99E39B4B-167F-29FD-AD29-5696F2793A4F}"/>
                </a:ext>
              </a:extLst>
            </p:cNvPr>
            <p:cNvSpPr/>
            <p:nvPr/>
          </p:nvSpPr>
          <p:spPr>
            <a:xfrm>
              <a:off x="9701075" y="566800"/>
              <a:ext cx="125775" cy="78850"/>
            </a:xfrm>
            <a:custGeom>
              <a:avLst/>
              <a:gdLst/>
              <a:ahLst/>
              <a:cxnLst/>
              <a:rect l="l" t="t" r="r" b="b"/>
              <a:pathLst>
                <a:path w="5031" h="3154" extrusionOk="0">
                  <a:moveTo>
                    <a:pt x="2459" y="0"/>
                  </a:moveTo>
                  <a:cubicBezTo>
                    <a:pt x="1340" y="0"/>
                    <a:pt x="375" y="541"/>
                    <a:pt x="198" y="1305"/>
                  </a:cubicBezTo>
                  <a:cubicBezTo>
                    <a:pt x="1" y="2177"/>
                    <a:pt x="889" y="2998"/>
                    <a:pt x="2154" y="3130"/>
                  </a:cubicBezTo>
                  <a:cubicBezTo>
                    <a:pt x="2290" y="3146"/>
                    <a:pt x="2424" y="3153"/>
                    <a:pt x="2556" y="3153"/>
                  </a:cubicBezTo>
                  <a:cubicBezTo>
                    <a:pt x="3676" y="3153"/>
                    <a:pt x="4642" y="2612"/>
                    <a:pt x="4833" y="1848"/>
                  </a:cubicBezTo>
                  <a:cubicBezTo>
                    <a:pt x="5031" y="977"/>
                    <a:pt x="4143" y="155"/>
                    <a:pt x="2861" y="23"/>
                  </a:cubicBezTo>
                  <a:cubicBezTo>
                    <a:pt x="2725" y="8"/>
                    <a:pt x="2591" y="0"/>
                    <a:pt x="2459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50;p82">
              <a:extLst>
                <a:ext uri="{FF2B5EF4-FFF2-40B4-BE49-F238E27FC236}">
                  <a16:creationId xmlns:a16="http://schemas.microsoft.com/office/drawing/2014/main" id="{92B02552-ABE7-5261-FAD0-FB32C6619385}"/>
                </a:ext>
              </a:extLst>
            </p:cNvPr>
            <p:cNvSpPr/>
            <p:nvPr/>
          </p:nvSpPr>
          <p:spPr>
            <a:xfrm>
              <a:off x="9725325" y="582175"/>
              <a:ext cx="76875" cy="48075"/>
            </a:xfrm>
            <a:custGeom>
              <a:avLst/>
              <a:gdLst/>
              <a:ahLst/>
              <a:cxnLst/>
              <a:rect l="l" t="t" r="r" b="b"/>
              <a:pathLst>
                <a:path w="3075" h="1923" extrusionOk="0">
                  <a:moveTo>
                    <a:pt x="1500" y="0"/>
                  </a:moveTo>
                  <a:cubicBezTo>
                    <a:pt x="817" y="0"/>
                    <a:pt x="234" y="338"/>
                    <a:pt x="132" y="806"/>
                  </a:cubicBezTo>
                  <a:cubicBezTo>
                    <a:pt x="1" y="1331"/>
                    <a:pt x="543" y="1825"/>
                    <a:pt x="1316" y="1907"/>
                  </a:cubicBezTo>
                  <a:cubicBezTo>
                    <a:pt x="1403" y="1918"/>
                    <a:pt x="1490" y="1923"/>
                    <a:pt x="1576" y="1923"/>
                  </a:cubicBezTo>
                  <a:cubicBezTo>
                    <a:pt x="2261" y="1923"/>
                    <a:pt x="2857" y="1585"/>
                    <a:pt x="2959" y="1118"/>
                  </a:cubicBezTo>
                  <a:cubicBezTo>
                    <a:pt x="3074" y="592"/>
                    <a:pt x="2532" y="99"/>
                    <a:pt x="1759" y="17"/>
                  </a:cubicBezTo>
                  <a:cubicBezTo>
                    <a:pt x="1672" y="6"/>
                    <a:pt x="1585" y="0"/>
                    <a:pt x="1500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0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spc="600" dirty="0"/>
              <a:t>ТАБЛИЦА КОНТЕНТА</a:t>
            </a:r>
            <a:endParaRPr b="1" spc="600" dirty="0"/>
          </a:p>
        </p:txBody>
      </p:sp>
      <p:sp>
        <p:nvSpPr>
          <p:cNvPr id="1049" name="Google Shape;1049;p60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2270363" y="142703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dirty="0"/>
          </a:p>
        </p:txBody>
      </p:sp>
      <p:sp>
        <p:nvSpPr>
          <p:cNvPr id="1050" name="Google Shape;1050;p60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2270363" y="2952375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dirty="0"/>
          </a:p>
        </p:txBody>
      </p:sp>
      <p:sp>
        <p:nvSpPr>
          <p:cNvPr id="1051" name="Google Shape;1051;p60">
            <a:hlinkClick r:id="" action="ppaction://noaction"/>
          </p:cNvPr>
          <p:cNvSpPr txBox="1">
            <a:spLocks noGrp="1"/>
          </p:cNvSpPr>
          <p:nvPr>
            <p:ph type="title" idx="3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dirty="0"/>
          </a:p>
        </p:txBody>
      </p:sp>
      <p:sp>
        <p:nvSpPr>
          <p:cNvPr id="1052" name="Google Shape;1052;p60"/>
          <p:cNvSpPr txBox="1">
            <a:spLocks noGrp="1"/>
          </p:cNvSpPr>
          <p:nvPr>
            <p:ph type="subTitle" idx="4"/>
          </p:nvPr>
        </p:nvSpPr>
        <p:spPr>
          <a:xfrm>
            <a:off x="722375" y="1857544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СТРУКТУРА	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     БАЗЫ ДАННЫХ</a:t>
            </a:r>
            <a:endParaRPr dirty="0"/>
          </a:p>
        </p:txBody>
      </p:sp>
      <p:sp>
        <p:nvSpPr>
          <p:cNvPr id="1053" name="Google Shape;1053;p60"/>
          <p:cNvSpPr txBox="1">
            <a:spLocks noGrp="1"/>
          </p:cNvSpPr>
          <p:nvPr>
            <p:ph type="subTitle" idx="5"/>
          </p:nvPr>
        </p:nvSpPr>
        <p:spPr>
          <a:xfrm>
            <a:off x="4578723" y="1856782"/>
            <a:ext cx="5236343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РАЗВЕДОЧНЫЙ			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АНАЛИЗ</a:t>
            </a:r>
            <a:endParaRPr dirty="0"/>
          </a:p>
        </p:txBody>
      </p:sp>
      <p:sp>
        <p:nvSpPr>
          <p:cNvPr id="1054" name="Google Shape;1054;p60"/>
          <p:cNvSpPr txBox="1">
            <a:spLocks noGrp="1"/>
          </p:cNvSpPr>
          <p:nvPr>
            <p:ph type="subTitle" idx="14"/>
          </p:nvPr>
        </p:nvSpPr>
        <p:spPr>
          <a:xfrm>
            <a:off x="-614424" y="3451274"/>
            <a:ext cx="5328313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АНАЛИЗ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	 АКТИВНОСТИ</a:t>
            </a:r>
          </a:p>
        </p:txBody>
      </p:sp>
      <p:sp>
        <p:nvSpPr>
          <p:cNvPr id="1056" name="Google Shape;1056;p60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6130262" y="2961686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04</a:t>
            </a:r>
            <a:endParaRPr dirty="0"/>
          </a:p>
        </p:txBody>
      </p:sp>
      <p:sp>
        <p:nvSpPr>
          <p:cNvPr id="1057" name="Google Shape;1057;p60"/>
          <p:cNvSpPr txBox="1">
            <a:spLocks noGrp="1"/>
          </p:cNvSpPr>
          <p:nvPr>
            <p:ph type="subTitle" idx="15"/>
          </p:nvPr>
        </p:nvSpPr>
        <p:spPr>
          <a:xfrm>
            <a:off x="3979475" y="3451273"/>
            <a:ext cx="4029669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МОДЕЛЬ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	 ПРЕДСКАЗАНИЯ</a:t>
            </a:r>
            <a:endParaRPr dirty="0"/>
          </a:p>
        </p:txBody>
      </p:sp>
      <p:sp>
        <p:nvSpPr>
          <p:cNvPr id="1058" name="Google Shape;1058;p60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60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E1A0F2-0A7A-1F3E-3AC7-BEBF830A7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672" y="4257974"/>
            <a:ext cx="910322" cy="335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Google Shape;1082;p61">
            <a:extLst>
              <a:ext uri="{FF2B5EF4-FFF2-40B4-BE49-F238E27FC236}">
                <a16:creationId xmlns:a16="http://schemas.microsoft.com/office/drawing/2014/main" id="{43BBC783-8A52-FBA2-8AD7-1658AEABD795}"/>
              </a:ext>
            </a:extLst>
          </p:cNvPr>
          <p:cNvSpPr/>
          <p:nvPr/>
        </p:nvSpPr>
        <p:spPr>
          <a:xfrm>
            <a:off x="1290969" y="2332984"/>
            <a:ext cx="780588" cy="104277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082;p61">
            <a:extLst>
              <a:ext uri="{FF2B5EF4-FFF2-40B4-BE49-F238E27FC236}">
                <a16:creationId xmlns:a16="http://schemas.microsoft.com/office/drawing/2014/main" id="{A54061C7-356D-F9E5-6F3C-8D00D1E532E0}"/>
              </a:ext>
            </a:extLst>
          </p:cNvPr>
          <p:cNvSpPr/>
          <p:nvPr/>
        </p:nvSpPr>
        <p:spPr>
          <a:xfrm>
            <a:off x="3646521" y="3489204"/>
            <a:ext cx="780588" cy="104277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082;p61">
            <a:extLst>
              <a:ext uri="{FF2B5EF4-FFF2-40B4-BE49-F238E27FC236}">
                <a16:creationId xmlns:a16="http://schemas.microsoft.com/office/drawing/2014/main" id="{FA8DF6E4-7CB7-172F-FB6E-BA610401503B}"/>
              </a:ext>
            </a:extLst>
          </p:cNvPr>
          <p:cNvSpPr/>
          <p:nvPr/>
        </p:nvSpPr>
        <p:spPr>
          <a:xfrm>
            <a:off x="5516606" y="2152116"/>
            <a:ext cx="780588" cy="104277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082;p61">
            <a:extLst>
              <a:ext uri="{FF2B5EF4-FFF2-40B4-BE49-F238E27FC236}">
                <a16:creationId xmlns:a16="http://schemas.microsoft.com/office/drawing/2014/main" id="{99CB0314-5BF2-33E6-4417-FC688A28B0F4}"/>
              </a:ext>
            </a:extLst>
          </p:cNvPr>
          <p:cNvSpPr/>
          <p:nvPr/>
        </p:nvSpPr>
        <p:spPr>
          <a:xfrm>
            <a:off x="7031031" y="3541246"/>
            <a:ext cx="780588" cy="104277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1F1F2746-0C31-D160-4A3B-FB7072F3C5D7}"/>
              </a:ext>
            </a:extLst>
          </p:cNvPr>
          <p:cNvCxnSpPr>
            <a:cxnSpLocks/>
          </p:cNvCxnSpPr>
          <p:nvPr/>
        </p:nvCxnSpPr>
        <p:spPr>
          <a:xfrm flipV="1">
            <a:off x="4578724" y="2571750"/>
            <a:ext cx="0" cy="2284029"/>
          </a:xfrm>
          <a:prstGeom prst="line">
            <a:avLst/>
          </a:prstGeom>
          <a:ln w="57150">
            <a:solidFill>
              <a:srgbClr val="4C64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39C46462-7E1E-D2E6-FCF8-041F3C42B1E1}"/>
              </a:ext>
            </a:extLst>
          </p:cNvPr>
          <p:cNvCxnSpPr>
            <a:cxnSpLocks/>
          </p:cNvCxnSpPr>
          <p:nvPr/>
        </p:nvCxnSpPr>
        <p:spPr>
          <a:xfrm flipV="1">
            <a:off x="6732229" y="2286000"/>
            <a:ext cx="0" cy="312840"/>
          </a:xfrm>
          <a:prstGeom prst="line">
            <a:avLst/>
          </a:prstGeom>
          <a:ln w="57150">
            <a:solidFill>
              <a:srgbClr val="4C64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" name="Группа 1023">
            <a:extLst>
              <a:ext uri="{FF2B5EF4-FFF2-40B4-BE49-F238E27FC236}">
                <a16:creationId xmlns:a16="http://schemas.microsoft.com/office/drawing/2014/main" id="{1F408427-9060-7EE4-0CF1-8C9D9BE45E83}"/>
              </a:ext>
            </a:extLst>
          </p:cNvPr>
          <p:cNvGrpSpPr/>
          <p:nvPr/>
        </p:nvGrpSpPr>
        <p:grpSpPr>
          <a:xfrm>
            <a:off x="331470" y="2053590"/>
            <a:ext cx="8482409" cy="1885729"/>
            <a:chOff x="331470" y="2053590"/>
            <a:chExt cx="8482409" cy="1885729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BAC85268-457B-739A-0FD2-08FA0D962DB6}"/>
                </a:ext>
              </a:extLst>
            </p:cNvPr>
            <p:cNvCxnSpPr>
              <a:cxnSpLocks/>
            </p:cNvCxnSpPr>
            <p:nvPr/>
          </p:nvCxnSpPr>
          <p:spPr>
            <a:xfrm>
              <a:off x="3911600" y="2571750"/>
              <a:ext cx="2820629" cy="0"/>
            </a:xfrm>
            <a:prstGeom prst="line">
              <a:avLst/>
            </a:prstGeom>
            <a:ln w="57150">
              <a:solidFill>
                <a:srgbClr val="4C64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E038C2A2-3FE8-55D7-E9BF-6FDBF387D052}"/>
                </a:ext>
              </a:extLst>
            </p:cNvPr>
            <p:cNvCxnSpPr>
              <a:cxnSpLocks/>
            </p:cNvCxnSpPr>
            <p:nvPr/>
          </p:nvCxnSpPr>
          <p:spPr>
            <a:xfrm>
              <a:off x="6704279" y="2310514"/>
              <a:ext cx="2109600" cy="0"/>
            </a:xfrm>
            <a:prstGeom prst="line">
              <a:avLst/>
            </a:prstGeom>
            <a:ln w="57150">
              <a:solidFill>
                <a:srgbClr val="4C64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3C2CA428-CB7F-0196-32BF-52AC37DD8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1600" y="2053590"/>
              <a:ext cx="0" cy="545250"/>
            </a:xfrm>
            <a:prstGeom prst="line">
              <a:avLst/>
            </a:prstGeom>
            <a:ln w="57150">
              <a:solidFill>
                <a:srgbClr val="4C64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9BA05DC5-45B7-BDBE-06A4-7427B626D365}"/>
                </a:ext>
              </a:extLst>
            </p:cNvPr>
            <p:cNvCxnSpPr>
              <a:cxnSpLocks/>
            </p:cNvCxnSpPr>
            <p:nvPr/>
          </p:nvCxnSpPr>
          <p:spPr>
            <a:xfrm>
              <a:off x="331470" y="2053590"/>
              <a:ext cx="3608070" cy="0"/>
            </a:xfrm>
            <a:prstGeom prst="line">
              <a:avLst/>
            </a:prstGeom>
            <a:ln w="57150">
              <a:solidFill>
                <a:srgbClr val="4C64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3787587F-D652-53BC-7FF1-22778BE37452}"/>
                </a:ext>
              </a:extLst>
            </p:cNvPr>
            <p:cNvCxnSpPr>
              <a:cxnSpLocks/>
            </p:cNvCxnSpPr>
            <p:nvPr/>
          </p:nvCxnSpPr>
          <p:spPr>
            <a:xfrm>
              <a:off x="2403764" y="3383481"/>
              <a:ext cx="4328465" cy="0"/>
            </a:xfrm>
            <a:prstGeom prst="line">
              <a:avLst/>
            </a:prstGeom>
            <a:ln w="57150">
              <a:solidFill>
                <a:srgbClr val="4C64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9B11DA3A-5A3B-562E-9798-79825829BC9D}"/>
                </a:ext>
              </a:extLst>
            </p:cNvPr>
            <p:cNvCxnSpPr>
              <a:cxnSpLocks/>
            </p:cNvCxnSpPr>
            <p:nvPr/>
          </p:nvCxnSpPr>
          <p:spPr>
            <a:xfrm>
              <a:off x="5083538" y="3394581"/>
              <a:ext cx="0" cy="486641"/>
            </a:xfrm>
            <a:prstGeom prst="line">
              <a:avLst/>
            </a:prstGeom>
            <a:ln w="57150">
              <a:solidFill>
                <a:srgbClr val="4C64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3F5513A9-7ECA-5ACC-9A74-D55C8CBAE60A}"/>
                </a:ext>
              </a:extLst>
            </p:cNvPr>
            <p:cNvCxnSpPr>
              <a:cxnSpLocks/>
            </p:cNvCxnSpPr>
            <p:nvPr/>
          </p:nvCxnSpPr>
          <p:spPr>
            <a:xfrm>
              <a:off x="2270363" y="3939319"/>
              <a:ext cx="2308360" cy="0"/>
            </a:xfrm>
            <a:prstGeom prst="line">
              <a:avLst/>
            </a:prstGeom>
            <a:ln w="57150">
              <a:solidFill>
                <a:srgbClr val="4C64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3" name="Рисунок 1032" descr="Остроконечная шляпа со сплошной заливкой">
            <a:extLst>
              <a:ext uri="{FF2B5EF4-FFF2-40B4-BE49-F238E27FC236}">
                <a16:creationId xmlns:a16="http://schemas.microsoft.com/office/drawing/2014/main" id="{5B01F9C6-DA3E-8EDD-D568-7F938B8B2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59166">
            <a:off x="642383" y="4170802"/>
            <a:ext cx="159984" cy="1599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9D93ACE-BA87-0B67-8CB9-B0217223F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508" y="4522430"/>
            <a:ext cx="587062" cy="216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16" name="Google Shape;1116;p63"/>
          <p:cNvSpPr txBox="1">
            <a:spLocks noGrp="1"/>
          </p:cNvSpPr>
          <p:nvPr>
            <p:ph type="ctrTitle"/>
          </p:nvPr>
        </p:nvSpPr>
        <p:spPr>
          <a:xfrm>
            <a:off x="5555233" y="668118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Структура БД</a:t>
            </a:r>
            <a:endParaRPr dirty="0"/>
          </a:p>
        </p:txBody>
      </p:sp>
      <p:sp>
        <p:nvSpPr>
          <p:cNvPr id="1211" name="Google Shape;1211;p63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63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D09B2C6-FD13-B1E8-2F23-D947B4DF1BB9}"/>
              </a:ext>
            </a:extLst>
          </p:cNvPr>
          <p:cNvGrpSpPr/>
          <p:nvPr/>
        </p:nvGrpSpPr>
        <p:grpSpPr>
          <a:xfrm>
            <a:off x="491849" y="981184"/>
            <a:ext cx="4738400" cy="2777284"/>
            <a:chOff x="1063626" y="884301"/>
            <a:chExt cx="5632405" cy="3165435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D70580F2-2884-F090-172D-1239BD89634A}"/>
                </a:ext>
              </a:extLst>
            </p:cNvPr>
            <p:cNvGrpSpPr/>
            <p:nvPr/>
          </p:nvGrpSpPr>
          <p:grpSpPr>
            <a:xfrm>
              <a:off x="1063626" y="884301"/>
              <a:ext cx="5511866" cy="3165435"/>
              <a:chOff x="1020954" y="573405"/>
              <a:chExt cx="5511866" cy="3165435"/>
            </a:xfrm>
          </p:grpSpPr>
          <p:pic>
            <p:nvPicPr>
              <p:cNvPr id="16" name="Рисунок 15">
                <a:extLst>
                  <a:ext uri="{FF2B5EF4-FFF2-40B4-BE49-F238E27FC236}">
                    <a16:creationId xmlns:a16="http://schemas.microsoft.com/office/drawing/2014/main" id="{E82BA644-6063-4BD7-0F9A-E9316099C5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6658" y="696959"/>
                <a:ext cx="2413512" cy="1277473"/>
              </a:xfrm>
              <a:prstGeom prst="rect">
                <a:avLst/>
              </a:prstGeom>
              <a:ln>
                <a:solidFill>
                  <a:schemeClr val="accent5"/>
                </a:solidFill>
              </a:ln>
            </p:spPr>
          </p:pic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BFD24F15-73A0-5242-60AA-397787131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0170" y="573405"/>
                <a:ext cx="2408429" cy="756575"/>
              </a:xfrm>
              <a:prstGeom prst="rect">
                <a:avLst/>
              </a:prstGeom>
              <a:ln>
                <a:solidFill>
                  <a:schemeClr val="accent5"/>
                </a:solidFill>
              </a:ln>
            </p:spPr>
          </p:pic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AD8745B3-03DD-C4BE-BB79-646A3A6AC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50170" y="1644681"/>
                <a:ext cx="2023017" cy="994610"/>
              </a:xfrm>
              <a:prstGeom prst="rect">
                <a:avLst/>
              </a:prstGeom>
              <a:ln>
                <a:solidFill>
                  <a:schemeClr val="accent5"/>
                </a:solidFill>
              </a:ln>
            </p:spPr>
          </p:pic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EFF09312-0D4C-7866-1D78-F4C6457BE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70324" y="2639291"/>
                <a:ext cx="2862496" cy="784074"/>
              </a:xfrm>
              <a:prstGeom prst="rect">
                <a:avLst/>
              </a:prstGeom>
              <a:ln>
                <a:solidFill>
                  <a:schemeClr val="accent5"/>
                </a:solidFill>
              </a:ln>
            </p:spPr>
          </p:pic>
          <p:pic>
            <p:nvPicPr>
              <p:cNvPr id="20" name="Рисунок 19" descr="Изображение выглядит как текст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C9EE2DB5-9C92-BED3-6539-FE37E3CDA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0954" y="2602710"/>
                <a:ext cx="2829216" cy="1136130"/>
              </a:xfrm>
              <a:prstGeom prst="rect">
                <a:avLst/>
              </a:prstGeom>
              <a:ln>
                <a:solidFill>
                  <a:schemeClr val="accent5"/>
                </a:solidFill>
              </a:ln>
            </p:spPr>
          </p:pic>
        </p:grp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84F33D4-2CE8-BF3A-A210-1B707A420A6A}"/>
                </a:ext>
              </a:extLst>
            </p:cNvPr>
            <p:cNvSpPr/>
            <p:nvPr/>
          </p:nvSpPr>
          <p:spPr>
            <a:xfrm>
              <a:off x="1242053" y="2106490"/>
              <a:ext cx="457200" cy="468541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D4E74E7B-8311-23AB-ACD0-70A890CCA49E}"/>
                </a:ext>
              </a:extLst>
            </p:cNvPr>
            <p:cNvSpPr/>
            <p:nvPr/>
          </p:nvSpPr>
          <p:spPr>
            <a:xfrm>
              <a:off x="1394453" y="2258890"/>
              <a:ext cx="457200" cy="468541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A86BEB2-FE46-3469-6720-683E7068CD96}"/>
                </a:ext>
              </a:extLst>
            </p:cNvPr>
            <p:cNvSpPr/>
            <p:nvPr/>
          </p:nvSpPr>
          <p:spPr>
            <a:xfrm>
              <a:off x="1546853" y="2411290"/>
              <a:ext cx="457200" cy="468541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C9C6CC93-B068-A1F0-D90F-9DD5E395B473}"/>
                </a:ext>
              </a:extLst>
            </p:cNvPr>
            <p:cNvSpPr/>
            <p:nvPr/>
          </p:nvSpPr>
          <p:spPr>
            <a:xfrm>
              <a:off x="1699253" y="2563690"/>
              <a:ext cx="457200" cy="468541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23414E83-0BA3-27CE-5D65-FA4DAD3A388F}"/>
                </a:ext>
              </a:extLst>
            </p:cNvPr>
            <p:cNvSpPr/>
            <p:nvPr/>
          </p:nvSpPr>
          <p:spPr>
            <a:xfrm>
              <a:off x="5781631" y="2100122"/>
              <a:ext cx="457200" cy="468541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28CA9204-8C87-E2D7-A50A-7836447DB8E5}"/>
                </a:ext>
              </a:extLst>
            </p:cNvPr>
            <p:cNvSpPr/>
            <p:nvPr/>
          </p:nvSpPr>
          <p:spPr>
            <a:xfrm>
              <a:off x="5934031" y="2252522"/>
              <a:ext cx="457200" cy="468541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1D97B670-09D0-0E5E-A38A-8271B5438D75}"/>
                </a:ext>
              </a:extLst>
            </p:cNvPr>
            <p:cNvSpPr/>
            <p:nvPr/>
          </p:nvSpPr>
          <p:spPr>
            <a:xfrm>
              <a:off x="6086431" y="2404922"/>
              <a:ext cx="457200" cy="468541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F2319634-1765-DA82-EB4B-96F467611163}"/>
                </a:ext>
              </a:extLst>
            </p:cNvPr>
            <p:cNvSpPr/>
            <p:nvPr/>
          </p:nvSpPr>
          <p:spPr>
            <a:xfrm>
              <a:off x="6238831" y="2557322"/>
              <a:ext cx="457200" cy="468541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17" name="Google Shape;1117;p63"/>
          <p:cNvGrpSpPr/>
          <p:nvPr/>
        </p:nvGrpSpPr>
        <p:grpSpPr>
          <a:xfrm rot="473875">
            <a:off x="5367028" y="1919520"/>
            <a:ext cx="3487508" cy="2665645"/>
            <a:chOff x="871286" y="1178546"/>
            <a:chExt cx="3487508" cy="2665645"/>
          </a:xfrm>
        </p:grpSpPr>
        <p:sp>
          <p:nvSpPr>
            <p:cNvPr id="1118" name="Google Shape;1118;p63"/>
            <p:cNvSpPr/>
            <p:nvPr/>
          </p:nvSpPr>
          <p:spPr>
            <a:xfrm>
              <a:off x="3724729" y="1676469"/>
              <a:ext cx="250882" cy="217694"/>
            </a:xfrm>
            <a:custGeom>
              <a:avLst/>
              <a:gdLst/>
              <a:ahLst/>
              <a:cxnLst/>
              <a:rect l="l" t="t" r="r" b="b"/>
              <a:pathLst>
                <a:path w="13259" h="11505" extrusionOk="0">
                  <a:moveTo>
                    <a:pt x="6567" y="1"/>
                  </a:moveTo>
                  <a:lnTo>
                    <a:pt x="1" y="11505"/>
                  </a:lnTo>
                  <a:lnTo>
                    <a:pt x="13259" y="11505"/>
                  </a:lnTo>
                  <a:lnTo>
                    <a:pt x="6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3"/>
            <p:cNvSpPr/>
            <p:nvPr/>
          </p:nvSpPr>
          <p:spPr>
            <a:xfrm>
              <a:off x="1017834" y="2858259"/>
              <a:ext cx="100550" cy="102934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63"/>
            <p:cNvSpPr/>
            <p:nvPr/>
          </p:nvSpPr>
          <p:spPr>
            <a:xfrm>
              <a:off x="871286" y="2075773"/>
              <a:ext cx="215328" cy="853632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3"/>
            <p:cNvSpPr/>
            <p:nvPr/>
          </p:nvSpPr>
          <p:spPr>
            <a:xfrm>
              <a:off x="3817672" y="1437470"/>
              <a:ext cx="541122" cy="1128204"/>
            </a:xfrm>
            <a:custGeom>
              <a:avLst/>
              <a:gdLst/>
              <a:ahLst/>
              <a:cxnLst/>
              <a:rect l="l" t="t" r="r" b="b"/>
              <a:pathLst>
                <a:path w="28598" h="59625" extrusionOk="0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63"/>
            <p:cNvSpPr/>
            <p:nvPr/>
          </p:nvSpPr>
          <p:spPr>
            <a:xfrm>
              <a:off x="3789706" y="1403789"/>
              <a:ext cx="81098" cy="79225"/>
            </a:xfrm>
            <a:custGeom>
              <a:avLst/>
              <a:gdLst/>
              <a:ahLst/>
              <a:cxnLst/>
              <a:rect l="l" t="t" r="r" b="b"/>
              <a:pathLst>
                <a:path w="4286" h="4187" extrusionOk="0">
                  <a:moveTo>
                    <a:pt x="2206" y="1"/>
                  </a:moveTo>
                  <a:cubicBezTo>
                    <a:pt x="1053" y="1"/>
                    <a:pt x="0" y="953"/>
                    <a:pt x="126" y="2106"/>
                  </a:cubicBezTo>
                  <a:cubicBezTo>
                    <a:pt x="126" y="3259"/>
                    <a:pt x="1053" y="4186"/>
                    <a:pt x="2206" y="4186"/>
                  </a:cubicBezTo>
                  <a:cubicBezTo>
                    <a:pt x="3258" y="4186"/>
                    <a:pt x="4286" y="3259"/>
                    <a:pt x="4286" y="2106"/>
                  </a:cubicBezTo>
                  <a:cubicBezTo>
                    <a:pt x="4186" y="953"/>
                    <a:pt x="3359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3"/>
            <p:cNvSpPr/>
            <p:nvPr/>
          </p:nvSpPr>
          <p:spPr>
            <a:xfrm>
              <a:off x="1051023" y="2188640"/>
              <a:ext cx="67361" cy="51240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63"/>
            <p:cNvSpPr/>
            <p:nvPr/>
          </p:nvSpPr>
          <p:spPr>
            <a:xfrm>
              <a:off x="1713054" y="3158451"/>
              <a:ext cx="65450" cy="51694"/>
            </a:xfrm>
            <a:custGeom>
              <a:avLst/>
              <a:gdLst/>
              <a:ahLst/>
              <a:cxnLst/>
              <a:rect l="l" t="t" r="r" b="b"/>
              <a:pathLst>
                <a:path w="3459" h="2732" extrusionOk="0">
                  <a:moveTo>
                    <a:pt x="1679" y="0"/>
                  </a:moveTo>
                  <a:cubicBezTo>
                    <a:pt x="0" y="0"/>
                    <a:pt x="0" y="2732"/>
                    <a:pt x="1679" y="2732"/>
                  </a:cubicBezTo>
                  <a:cubicBezTo>
                    <a:pt x="3459" y="2732"/>
                    <a:pt x="3459" y="0"/>
                    <a:pt x="1679" y="0"/>
                  </a:cubicBezTo>
                  <a:close/>
                </a:path>
              </a:pathLst>
            </a:custGeom>
            <a:solidFill>
              <a:srgbClr val="C42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63"/>
            <p:cNvSpPr/>
            <p:nvPr/>
          </p:nvSpPr>
          <p:spPr>
            <a:xfrm>
              <a:off x="3985564" y="1615295"/>
              <a:ext cx="39376" cy="29896"/>
            </a:xfrm>
            <a:custGeom>
              <a:avLst/>
              <a:gdLst/>
              <a:ahLst/>
              <a:cxnLst/>
              <a:rect l="l" t="t" r="r" b="b"/>
              <a:pathLst>
                <a:path w="2081" h="1580" extrusionOk="0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63"/>
            <p:cNvSpPr/>
            <p:nvPr/>
          </p:nvSpPr>
          <p:spPr>
            <a:xfrm>
              <a:off x="3303608" y="2710292"/>
              <a:ext cx="67361" cy="51240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560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rgbClr val="C42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63"/>
            <p:cNvSpPr/>
            <p:nvPr/>
          </p:nvSpPr>
          <p:spPr>
            <a:xfrm>
              <a:off x="2205301" y="3646895"/>
              <a:ext cx="750717" cy="156047"/>
            </a:xfrm>
            <a:custGeom>
              <a:avLst/>
              <a:gdLst/>
              <a:ahLst/>
              <a:cxnLst/>
              <a:rect l="l" t="t" r="r" b="b"/>
              <a:pathLst>
                <a:path w="39675" h="8247" extrusionOk="0">
                  <a:moveTo>
                    <a:pt x="3960" y="1"/>
                  </a:moveTo>
                  <a:cubicBezTo>
                    <a:pt x="4913" y="5515"/>
                    <a:pt x="0" y="8246"/>
                    <a:pt x="0" y="8246"/>
                  </a:cubicBezTo>
                  <a:lnTo>
                    <a:pt x="39675" y="8246"/>
                  </a:lnTo>
                  <a:cubicBezTo>
                    <a:pt x="35189" y="5114"/>
                    <a:pt x="36016" y="1"/>
                    <a:pt x="3601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63"/>
            <p:cNvSpPr/>
            <p:nvPr/>
          </p:nvSpPr>
          <p:spPr>
            <a:xfrm>
              <a:off x="2189179" y="3642637"/>
              <a:ext cx="778702" cy="164089"/>
            </a:xfrm>
            <a:custGeom>
              <a:avLst/>
              <a:gdLst/>
              <a:ahLst/>
              <a:cxnLst/>
              <a:rect l="l" t="t" r="r" b="b"/>
              <a:pathLst>
                <a:path w="41154" h="8672" extrusionOk="0">
                  <a:moveTo>
                    <a:pt x="36667" y="426"/>
                  </a:moveTo>
                  <a:lnTo>
                    <a:pt x="36667" y="1354"/>
                  </a:lnTo>
                  <a:cubicBezTo>
                    <a:pt x="36667" y="2206"/>
                    <a:pt x="36767" y="3459"/>
                    <a:pt x="37294" y="4712"/>
                  </a:cubicBezTo>
                  <a:cubicBezTo>
                    <a:pt x="37757" y="5904"/>
                    <a:pt x="38531" y="7173"/>
                    <a:pt x="39856" y="8246"/>
                  </a:cubicBezTo>
                  <a:lnTo>
                    <a:pt x="1566" y="8246"/>
                  </a:lnTo>
                  <a:cubicBezTo>
                    <a:pt x="1962" y="7945"/>
                    <a:pt x="2501" y="7489"/>
                    <a:pt x="3033" y="6893"/>
                  </a:cubicBezTo>
                  <a:cubicBezTo>
                    <a:pt x="4086" y="5740"/>
                    <a:pt x="5138" y="3985"/>
                    <a:pt x="5138" y="1579"/>
                  </a:cubicBezTo>
                  <a:cubicBezTo>
                    <a:pt x="5138" y="1221"/>
                    <a:pt x="5138" y="792"/>
                    <a:pt x="5064" y="426"/>
                  </a:cubicBezTo>
                  <a:close/>
                  <a:moveTo>
                    <a:pt x="4612" y="0"/>
                  </a:moveTo>
                  <a:lnTo>
                    <a:pt x="4612" y="226"/>
                  </a:lnTo>
                  <a:cubicBezTo>
                    <a:pt x="4712" y="727"/>
                    <a:pt x="4712" y="1153"/>
                    <a:pt x="4712" y="1579"/>
                  </a:cubicBezTo>
                  <a:cubicBezTo>
                    <a:pt x="4712" y="3760"/>
                    <a:pt x="3760" y="5539"/>
                    <a:pt x="2732" y="6592"/>
                  </a:cubicBezTo>
                  <a:cubicBezTo>
                    <a:pt x="2206" y="7218"/>
                    <a:pt x="1679" y="7619"/>
                    <a:pt x="1379" y="7845"/>
                  </a:cubicBezTo>
                  <a:cubicBezTo>
                    <a:pt x="1153" y="8045"/>
                    <a:pt x="1053" y="8146"/>
                    <a:pt x="852" y="8146"/>
                  </a:cubicBezTo>
                  <a:cubicBezTo>
                    <a:pt x="852" y="8246"/>
                    <a:pt x="852" y="8246"/>
                    <a:pt x="752" y="8246"/>
                  </a:cubicBezTo>
                  <a:lnTo>
                    <a:pt x="0" y="8672"/>
                  </a:lnTo>
                  <a:lnTo>
                    <a:pt x="41153" y="8672"/>
                  </a:lnTo>
                  <a:lnTo>
                    <a:pt x="40627" y="8246"/>
                  </a:lnTo>
                  <a:cubicBezTo>
                    <a:pt x="39073" y="7218"/>
                    <a:pt x="38121" y="5865"/>
                    <a:pt x="37720" y="4612"/>
                  </a:cubicBezTo>
                  <a:cubicBezTo>
                    <a:pt x="37193" y="3359"/>
                    <a:pt x="37093" y="2106"/>
                    <a:pt x="37093" y="1354"/>
                  </a:cubicBezTo>
                  <a:lnTo>
                    <a:pt x="37093" y="527"/>
                  </a:lnTo>
                  <a:lnTo>
                    <a:pt x="37093" y="326"/>
                  </a:lnTo>
                  <a:lnTo>
                    <a:pt x="37093" y="226"/>
                  </a:lnTo>
                  <a:lnTo>
                    <a:pt x="37193" y="0"/>
                  </a:lnTo>
                  <a:close/>
                </a:path>
              </a:pathLst>
            </a:custGeom>
            <a:solidFill>
              <a:srgbClr val="2A49A8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63"/>
            <p:cNvSpPr/>
            <p:nvPr/>
          </p:nvSpPr>
          <p:spPr>
            <a:xfrm>
              <a:off x="2147911" y="3798646"/>
              <a:ext cx="873556" cy="41760"/>
            </a:xfrm>
            <a:custGeom>
              <a:avLst/>
              <a:gdLst/>
              <a:ahLst/>
              <a:cxnLst/>
              <a:rect l="l" t="t" r="r" b="b"/>
              <a:pathLst>
                <a:path w="46167" h="2207" extrusionOk="0">
                  <a:moveTo>
                    <a:pt x="1154" y="1"/>
                  </a:moveTo>
                  <a:cubicBezTo>
                    <a:pt x="527" y="1"/>
                    <a:pt x="1" y="527"/>
                    <a:pt x="1" y="1054"/>
                  </a:cubicBezTo>
                  <a:cubicBezTo>
                    <a:pt x="1" y="1680"/>
                    <a:pt x="527" y="2206"/>
                    <a:pt x="1154" y="2206"/>
                  </a:cubicBezTo>
                  <a:lnTo>
                    <a:pt x="45014" y="2206"/>
                  </a:lnTo>
                  <a:cubicBezTo>
                    <a:pt x="45640" y="2206"/>
                    <a:pt x="46166" y="1680"/>
                    <a:pt x="46166" y="1054"/>
                  </a:cubicBezTo>
                  <a:cubicBezTo>
                    <a:pt x="46166" y="527"/>
                    <a:pt x="45640" y="1"/>
                    <a:pt x="4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63"/>
            <p:cNvSpPr/>
            <p:nvPr/>
          </p:nvSpPr>
          <p:spPr>
            <a:xfrm>
              <a:off x="2144127" y="3794862"/>
              <a:ext cx="881125" cy="49329"/>
            </a:xfrm>
            <a:custGeom>
              <a:avLst/>
              <a:gdLst/>
              <a:ahLst/>
              <a:cxnLst/>
              <a:rect l="l" t="t" r="r" b="b"/>
              <a:pathLst>
                <a:path w="46567" h="2607" extrusionOk="0">
                  <a:moveTo>
                    <a:pt x="45214" y="426"/>
                  </a:moveTo>
                  <a:cubicBezTo>
                    <a:pt x="45514" y="426"/>
                    <a:pt x="45740" y="527"/>
                    <a:pt x="45840" y="727"/>
                  </a:cubicBezTo>
                  <a:cubicBezTo>
                    <a:pt x="46041" y="828"/>
                    <a:pt x="46141" y="1053"/>
                    <a:pt x="46141" y="1254"/>
                  </a:cubicBezTo>
                  <a:cubicBezTo>
                    <a:pt x="46141" y="1579"/>
                    <a:pt x="46041" y="1780"/>
                    <a:pt x="45840" y="1880"/>
                  </a:cubicBezTo>
                  <a:cubicBezTo>
                    <a:pt x="45740" y="2081"/>
                    <a:pt x="45514" y="2206"/>
                    <a:pt x="45214" y="2206"/>
                  </a:cubicBezTo>
                  <a:lnTo>
                    <a:pt x="1354" y="2206"/>
                  </a:lnTo>
                  <a:cubicBezTo>
                    <a:pt x="1028" y="2206"/>
                    <a:pt x="827" y="2081"/>
                    <a:pt x="727" y="1880"/>
                  </a:cubicBezTo>
                  <a:cubicBezTo>
                    <a:pt x="502" y="1780"/>
                    <a:pt x="401" y="1579"/>
                    <a:pt x="401" y="1254"/>
                  </a:cubicBezTo>
                  <a:cubicBezTo>
                    <a:pt x="401" y="1053"/>
                    <a:pt x="502" y="828"/>
                    <a:pt x="727" y="727"/>
                  </a:cubicBezTo>
                  <a:cubicBezTo>
                    <a:pt x="827" y="527"/>
                    <a:pt x="1028" y="426"/>
                    <a:pt x="1354" y="426"/>
                  </a:cubicBezTo>
                  <a:close/>
                  <a:moveTo>
                    <a:pt x="1354" y="0"/>
                  </a:moveTo>
                  <a:cubicBezTo>
                    <a:pt x="627" y="0"/>
                    <a:pt x="0" y="627"/>
                    <a:pt x="0" y="1254"/>
                  </a:cubicBezTo>
                  <a:cubicBezTo>
                    <a:pt x="0" y="1980"/>
                    <a:pt x="627" y="2607"/>
                    <a:pt x="1354" y="2607"/>
                  </a:cubicBezTo>
                  <a:lnTo>
                    <a:pt x="45214" y="2607"/>
                  </a:lnTo>
                  <a:cubicBezTo>
                    <a:pt x="45940" y="2607"/>
                    <a:pt x="46567" y="1980"/>
                    <a:pt x="46567" y="1254"/>
                  </a:cubicBezTo>
                  <a:cubicBezTo>
                    <a:pt x="46567" y="627"/>
                    <a:pt x="45940" y="0"/>
                    <a:pt x="45214" y="0"/>
                  </a:cubicBezTo>
                  <a:close/>
                </a:path>
              </a:pathLst>
            </a:custGeom>
            <a:solidFill>
              <a:srgbClr val="2A49A8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3"/>
            <p:cNvSpPr/>
            <p:nvPr/>
          </p:nvSpPr>
          <p:spPr>
            <a:xfrm>
              <a:off x="1302359" y="1826802"/>
              <a:ext cx="2564660" cy="1849516"/>
            </a:xfrm>
            <a:custGeom>
              <a:avLst/>
              <a:gdLst/>
              <a:ahLst/>
              <a:cxnLst/>
              <a:rect l="l" t="t" r="r" b="b"/>
              <a:pathLst>
                <a:path w="135541" h="97746" extrusionOk="0">
                  <a:moveTo>
                    <a:pt x="4587" y="1"/>
                  </a:moveTo>
                  <a:cubicBezTo>
                    <a:pt x="2081" y="1"/>
                    <a:pt x="1" y="1981"/>
                    <a:pt x="1" y="4487"/>
                  </a:cubicBezTo>
                  <a:lnTo>
                    <a:pt x="1" y="93159"/>
                  </a:lnTo>
                  <a:cubicBezTo>
                    <a:pt x="1" y="95666"/>
                    <a:pt x="2081" y="97746"/>
                    <a:pt x="4587" y="97746"/>
                  </a:cubicBezTo>
                  <a:lnTo>
                    <a:pt x="130954" y="97746"/>
                  </a:lnTo>
                  <a:cubicBezTo>
                    <a:pt x="133460" y="97746"/>
                    <a:pt x="135540" y="95666"/>
                    <a:pt x="135540" y="93159"/>
                  </a:cubicBezTo>
                  <a:lnTo>
                    <a:pt x="135540" y="4487"/>
                  </a:lnTo>
                  <a:cubicBezTo>
                    <a:pt x="135540" y="1981"/>
                    <a:pt x="133460" y="1"/>
                    <a:pt x="130954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63"/>
            <p:cNvSpPr/>
            <p:nvPr/>
          </p:nvSpPr>
          <p:spPr>
            <a:xfrm>
              <a:off x="1298102" y="1823017"/>
              <a:ext cx="2572702" cy="1857104"/>
            </a:xfrm>
            <a:custGeom>
              <a:avLst/>
              <a:gdLst/>
              <a:ahLst/>
              <a:cxnLst/>
              <a:rect l="l" t="t" r="r" b="b"/>
              <a:pathLst>
                <a:path w="135966" h="98147" extrusionOk="0">
                  <a:moveTo>
                    <a:pt x="131179" y="401"/>
                  </a:moveTo>
                  <a:cubicBezTo>
                    <a:pt x="132432" y="401"/>
                    <a:pt x="133460" y="827"/>
                    <a:pt x="134312" y="1654"/>
                  </a:cubicBezTo>
                  <a:cubicBezTo>
                    <a:pt x="135039" y="2406"/>
                    <a:pt x="135565" y="3534"/>
                    <a:pt x="135565" y="4687"/>
                  </a:cubicBezTo>
                  <a:lnTo>
                    <a:pt x="135565" y="93359"/>
                  </a:lnTo>
                  <a:cubicBezTo>
                    <a:pt x="135565" y="94612"/>
                    <a:pt x="135039" y="95640"/>
                    <a:pt x="134312" y="96492"/>
                  </a:cubicBezTo>
                  <a:cubicBezTo>
                    <a:pt x="133460" y="97219"/>
                    <a:pt x="132432" y="97745"/>
                    <a:pt x="131179" y="97745"/>
                  </a:cubicBezTo>
                  <a:lnTo>
                    <a:pt x="4812" y="97745"/>
                  </a:lnTo>
                  <a:cubicBezTo>
                    <a:pt x="3559" y="97745"/>
                    <a:pt x="2507" y="97219"/>
                    <a:pt x="1680" y="96492"/>
                  </a:cubicBezTo>
                  <a:cubicBezTo>
                    <a:pt x="953" y="95640"/>
                    <a:pt x="426" y="94612"/>
                    <a:pt x="426" y="93359"/>
                  </a:cubicBezTo>
                  <a:lnTo>
                    <a:pt x="426" y="4687"/>
                  </a:lnTo>
                  <a:cubicBezTo>
                    <a:pt x="426" y="3534"/>
                    <a:pt x="953" y="2406"/>
                    <a:pt x="1680" y="1654"/>
                  </a:cubicBezTo>
                  <a:cubicBezTo>
                    <a:pt x="2507" y="827"/>
                    <a:pt x="3559" y="401"/>
                    <a:pt x="4812" y="401"/>
                  </a:cubicBezTo>
                  <a:close/>
                  <a:moveTo>
                    <a:pt x="4812" y="0"/>
                  </a:moveTo>
                  <a:cubicBezTo>
                    <a:pt x="2206" y="0"/>
                    <a:pt x="0" y="2081"/>
                    <a:pt x="0" y="4687"/>
                  </a:cubicBezTo>
                  <a:lnTo>
                    <a:pt x="0" y="93359"/>
                  </a:lnTo>
                  <a:cubicBezTo>
                    <a:pt x="0" y="95966"/>
                    <a:pt x="2206" y="98146"/>
                    <a:pt x="4812" y="98146"/>
                  </a:cubicBezTo>
                  <a:lnTo>
                    <a:pt x="131179" y="98146"/>
                  </a:lnTo>
                  <a:cubicBezTo>
                    <a:pt x="133785" y="98146"/>
                    <a:pt x="135966" y="95966"/>
                    <a:pt x="135966" y="93359"/>
                  </a:cubicBezTo>
                  <a:lnTo>
                    <a:pt x="135966" y="4687"/>
                  </a:lnTo>
                  <a:cubicBezTo>
                    <a:pt x="135966" y="2081"/>
                    <a:pt x="133785" y="0"/>
                    <a:pt x="131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63"/>
            <p:cNvSpPr/>
            <p:nvPr/>
          </p:nvSpPr>
          <p:spPr>
            <a:xfrm>
              <a:off x="1302359" y="1826802"/>
              <a:ext cx="2564660" cy="1574944"/>
            </a:xfrm>
            <a:custGeom>
              <a:avLst/>
              <a:gdLst/>
              <a:ahLst/>
              <a:cxnLst/>
              <a:rect l="l" t="t" r="r" b="b"/>
              <a:pathLst>
                <a:path w="135541" h="83235" extrusionOk="0">
                  <a:moveTo>
                    <a:pt x="4587" y="1"/>
                  </a:moveTo>
                  <a:cubicBezTo>
                    <a:pt x="2081" y="1"/>
                    <a:pt x="1" y="1981"/>
                    <a:pt x="1" y="4487"/>
                  </a:cubicBezTo>
                  <a:lnTo>
                    <a:pt x="1" y="83234"/>
                  </a:lnTo>
                  <a:lnTo>
                    <a:pt x="135540" y="83234"/>
                  </a:lnTo>
                  <a:lnTo>
                    <a:pt x="135540" y="4487"/>
                  </a:lnTo>
                  <a:cubicBezTo>
                    <a:pt x="135540" y="1981"/>
                    <a:pt x="133460" y="1"/>
                    <a:pt x="130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63"/>
            <p:cNvSpPr/>
            <p:nvPr/>
          </p:nvSpPr>
          <p:spPr>
            <a:xfrm>
              <a:off x="1298102" y="1823017"/>
              <a:ext cx="2572702" cy="1582513"/>
            </a:xfrm>
            <a:custGeom>
              <a:avLst/>
              <a:gdLst/>
              <a:ahLst/>
              <a:cxnLst/>
              <a:rect l="l" t="t" r="r" b="b"/>
              <a:pathLst>
                <a:path w="135966" h="83635" extrusionOk="0">
                  <a:moveTo>
                    <a:pt x="131179" y="401"/>
                  </a:moveTo>
                  <a:cubicBezTo>
                    <a:pt x="132432" y="401"/>
                    <a:pt x="133460" y="827"/>
                    <a:pt x="134312" y="1654"/>
                  </a:cubicBezTo>
                  <a:cubicBezTo>
                    <a:pt x="135039" y="2406"/>
                    <a:pt x="135565" y="3534"/>
                    <a:pt x="135565" y="4687"/>
                  </a:cubicBezTo>
                  <a:lnTo>
                    <a:pt x="135565" y="83234"/>
                  </a:lnTo>
                  <a:lnTo>
                    <a:pt x="426" y="83234"/>
                  </a:lnTo>
                  <a:lnTo>
                    <a:pt x="426" y="4687"/>
                  </a:lnTo>
                  <a:cubicBezTo>
                    <a:pt x="426" y="3534"/>
                    <a:pt x="953" y="2406"/>
                    <a:pt x="1680" y="1654"/>
                  </a:cubicBezTo>
                  <a:cubicBezTo>
                    <a:pt x="2507" y="827"/>
                    <a:pt x="3559" y="401"/>
                    <a:pt x="4812" y="401"/>
                  </a:cubicBezTo>
                  <a:close/>
                  <a:moveTo>
                    <a:pt x="4812" y="0"/>
                  </a:moveTo>
                  <a:cubicBezTo>
                    <a:pt x="2206" y="0"/>
                    <a:pt x="0" y="2081"/>
                    <a:pt x="0" y="4687"/>
                  </a:cubicBezTo>
                  <a:lnTo>
                    <a:pt x="0" y="83635"/>
                  </a:lnTo>
                  <a:lnTo>
                    <a:pt x="135966" y="83635"/>
                  </a:lnTo>
                  <a:lnTo>
                    <a:pt x="135966" y="4687"/>
                  </a:lnTo>
                  <a:cubicBezTo>
                    <a:pt x="135966" y="2081"/>
                    <a:pt x="133785" y="0"/>
                    <a:pt x="13117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63"/>
            <p:cNvSpPr/>
            <p:nvPr/>
          </p:nvSpPr>
          <p:spPr>
            <a:xfrm>
              <a:off x="1402909" y="1925440"/>
              <a:ext cx="2363107" cy="1365803"/>
            </a:xfrm>
            <a:custGeom>
              <a:avLst/>
              <a:gdLst/>
              <a:ahLst/>
              <a:cxnLst/>
              <a:rect l="l" t="t" r="r" b="b"/>
              <a:pathLst>
                <a:path w="124889" h="72182" extrusionOk="0">
                  <a:moveTo>
                    <a:pt x="0" y="1"/>
                  </a:moveTo>
                  <a:lnTo>
                    <a:pt x="0" y="72182"/>
                  </a:lnTo>
                  <a:lnTo>
                    <a:pt x="124888" y="72182"/>
                  </a:lnTo>
                  <a:lnTo>
                    <a:pt x="1248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3"/>
            <p:cNvSpPr/>
            <p:nvPr/>
          </p:nvSpPr>
          <p:spPr>
            <a:xfrm>
              <a:off x="1399106" y="1921656"/>
              <a:ext cx="2371167" cy="1373391"/>
            </a:xfrm>
            <a:custGeom>
              <a:avLst/>
              <a:gdLst/>
              <a:ahLst/>
              <a:cxnLst/>
              <a:rect l="l" t="t" r="r" b="b"/>
              <a:pathLst>
                <a:path w="125315" h="72583" extrusionOk="0">
                  <a:moveTo>
                    <a:pt x="124889" y="426"/>
                  </a:moveTo>
                  <a:lnTo>
                    <a:pt x="124889" y="72156"/>
                  </a:lnTo>
                  <a:lnTo>
                    <a:pt x="402" y="72156"/>
                  </a:lnTo>
                  <a:lnTo>
                    <a:pt x="402" y="426"/>
                  </a:lnTo>
                  <a:close/>
                  <a:moveTo>
                    <a:pt x="1" y="0"/>
                  </a:moveTo>
                  <a:lnTo>
                    <a:pt x="1" y="72582"/>
                  </a:lnTo>
                  <a:lnTo>
                    <a:pt x="125315" y="72582"/>
                  </a:lnTo>
                  <a:lnTo>
                    <a:pt x="12531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3"/>
            <p:cNvSpPr/>
            <p:nvPr/>
          </p:nvSpPr>
          <p:spPr>
            <a:xfrm>
              <a:off x="2529202" y="3482825"/>
              <a:ext cx="110502" cy="108610"/>
            </a:xfrm>
            <a:custGeom>
              <a:avLst/>
              <a:gdLst/>
              <a:ahLst/>
              <a:cxnLst/>
              <a:rect l="l" t="t" r="r" b="b"/>
              <a:pathLst>
                <a:path w="5840" h="5740" extrusionOk="0">
                  <a:moveTo>
                    <a:pt x="2933" y="0"/>
                  </a:moveTo>
                  <a:cubicBezTo>
                    <a:pt x="1354" y="0"/>
                    <a:pt x="0" y="1253"/>
                    <a:pt x="0" y="2907"/>
                  </a:cubicBezTo>
                  <a:cubicBezTo>
                    <a:pt x="0" y="4486"/>
                    <a:pt x="1354" y="5739"/>
                    <a:pt x="2933" y="5739"/>
                  </a:cubicBezTo>
                  <a:cubicBezTo>
                    <a:pt x="4487" y="5739"/>
                    <a:pt x="5840" y="4486"/>
                    <a:pt x="5840" y="2907"/>
                  </a:cubicBezTo>
                  <a:cubicBezTo>
                    <a:pt x="5840" y="1253"/>
                    <a:pt x="4487" y="0"/>
                    <a:pt x="293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3"/>
            <p:cNvSpPr/>
            <p:nvPr/>
          </p:nvSpPr>
          <p:spPr>
            <a:xfrm>
              <a:off x="3092575" y="2260259"/>
              <a:ext cx="1057077" cy="141212"/>
            </a:xfrm>
            <a:custGeom>
              <a:avLst/>
              <a:gdLst/>
              <a:ahLst/>
              <a:cxnLst/>
              <a:rect l="l" t="t" r="r" b="b"/>
              <a:pathLst>
                <a:path w="55866" h="7463" extrusionOk="0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3"/>
            <p:cNvSpPr/>
            <p:nvPr/>
          </p:nvSpPr>
          <p:spPr>
            <a:xfrm>
              <a:off x="1472143" y="2129359"/>
              <a:ext cx="420666" cy="359493"/>
            </a:xfrm>
            <a:custGeom>
              <a:avLst/>
              <a:gdLst/>
              <a:ahLst/>
              <a:cxnLst/>
              <a:rect l="l" t="t" r="r" b="b"/>
              <a:pathLst>
                <a:path w="22232" h="18999" extrusionOk="0">
                  <a:moveTo>
                    <a:pt x="4913" y="1"/>
                  </a:moveTo>
                  <a:cubicBezTo>
                    <a:pt x="2181" y="1"/>
                    <a:pt x="0" y="2181"/>
                    <a:pt x="0" y="4888"/>
                  </a:cubicBezTo>
                  <a:lnTo>
                    <a:pt x="0" y="9901"/>
                  </a:lnTo>
                  <a:cubicBezTo>
                    <a:pt x="0" y="12633"/>
                    <a:pt x="2181" y="14813"/>
                    <a:pt x="4913" y="14813"/>
                  </a:cubicBezTo>
                  <a:lnTo>
                    <a:pt x="10552" y="14813"/>
                  </a:lnTo>
                  <a:cubicBezTo>
                    <a:pt x="11379" y="18272"/>
                    <a:pt x="13985" y="18898"/>
                    <a:pt x="15564" y="18999"/>
                  </a:cubicBezTo>
                  <a:cubicBezTo>
                    <a:pt x="15865" y="18999"/>
                    <a:pt x="16091" y="18572"/>
                    <a:pt x="15765" y="18372"/>
                  </a:cubicBezTo>
                  <a:cubicBezTo>
                    <a:pt x="14086" y="17019"/>
                    <a:pt x="14712" y="14813"/>
                    <a:pt x="14712" y="14813"/>
                  </a:cubicBezTo>
                  <a:lnTo>
                    <a:pt x="17344" y="14813"/>
                  </a:lnTo>
                  <a:cubicBezTo>
                    <a:pt x="20051" y="14813"/>
                    <a:pt x="22231" y="12633"/>
                    <a:pt x="22231" y="9901"/>
                  </a:cubicBezTo>
                  <a:lnTo>
                    <a:pt x="22231" y="4888"/>
                  </a:lnTo>
                  <a:cubicBezTo>
                    <a:pt x="22231" y="2181"/>
                    <a:pt x="20051" y="1"/>
                    <a:pt x="17344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3"/>
            <p:cNvSpPr/>
            <p:nvPr/>
          </p:nvSpPr>
          <p:spPr>
            <a:xfrm>
              <a:off x="1754776" y="2239861"/>
              <a:ext cx="53132" cy="53132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354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354" y="2808"/>
                  </a:cubicBezTo>
                  <a:cubicBezTo>
                    <a:pt x="2181" y="2808"/>
                    <a:pt x="2808" y="2181"/>
                    <a:pt x="2808" y="1354"/>
                  </a:cubicBezTo>
                  <a:cubicBezTo>
                    <a:pt x="2808" y="627"/>
                    <a:pt x="2181" y="1"/>
                    <a:pt x="1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3"/>
            <p:cNvSpPr/>
            <p:nvPr/>
          </p:nvSpPr>
          <p:spPr>
            <a:xfrm>
              <a:off x="1655664" y="2239861"/>
              <a:ext cx="53605" cy="53132"/>
            </a:xfrm>
            <a:custGeom>
              <a:avLst/>
              <a:gdLst/>
              <a:ahLst/>
              <a:cxnLst/>
              <a:rect l="l" t="t" r="r" b="b"/>
              <a:pathLst>
                <a:path w="2833" h="2808" extrusionOk="0">
                  <a:moveTo>
                    <a:pt x="1479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479" y="2808"/>
                  </a:cubicBezTo>
                  <a:cubicBezTo>
                    <a:pt x="2206" y="2808"/>
                    <a:pt x="2833" y="2181"/>
                    <a:pt x="2833" y="1354"/>
                  </a:cubicBezTo>
                  <a:cubicBezTo>
                    <a:pt x="2833" y="627"/>
                    <a:pt x="2206" y="1"/>
                    <a:pt x="14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63"/>
            <p:cNvSpPr/>
            <p:nvPr/>
          </p:nvSpPr>
          <p:spPr>
            <a:xfrm>
              <a:off x="1557026" y="2239861"/>
              <a:ext cx="53605" cy="53132"/>
            </a:xfrm>
            <a:custGeom>
              <a:avLst/>
              <a:gdLst/>
              <a:ahLst/>
              <a:cxnLst/>
              <a:rect l="l" t="t" r="r" b="b"/>
              <a:pathLst>
                <a:path w="2833" h="2808" extrusionOk="0">
                  <a:moveTo>
                    <a:pt x="1454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454" y="2808"/>
                  </a:cubicBezTo>
                  <a:cubicBezTo>
                    <a:pt x="2206" y="2808"/>
                    <a:pt x="2833" y="2181"/>
                    <a:pt x="2833" y="1354"/>
                  </a:cubicBezTo>
                  <a:cubicBezTo>
                    <a:pt x="2833" y="627"/>
                    <a:pt x="2206" y="1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3"/>
            <p:cNvSpPr/>
            <p:nvPr/>
          </p:nvSpPr>
          <p:spPr>
            <a:xfrm>
              <a:off x="1995687" y="1569770"/>
              <a:ext cx="1177533" cy="1549324"/>
            </a:xfrm>
            <a:custGeom>
              <a:avLst/>
              <a:gdLst/>
              <a:ahLst/>
              <a:cxnLst/>
              <a:rect l="l" t="t" r="r" b="b"/>
              <a:pathLst>
                <a:path w="62232" h="81881" extrusionOk="0">
                  <a:moveTo>
                    <a:pt x="1" y="1"/>
                  </a:moveTo>
                  <a:lnTo>
                    <a:pt x="1" y="81881"/>
                  </a:lnTo>
                  <a:lnTo>
                    <a:pt x="53585" y="81881"/>
                  </a:lnTo>
                  <a:lnTo>
                    <a:pt x="62232" y="73209"/>
                  </a:lnTo>
                  <a:lnTo>
                    <a:pt x="62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3"/>
            <p:cNvSpPr/>
            <p:nvPr/>
          </p:nvSpPr>
          <p:spPr>
            <a:xfrm>
              <a:off x="1991902" y="1565986"/>
              <a:ext cx="1185593" cy="1556912"/>
            </a:xfrm>
            <a:custGeom>
              <a:avLst/>
              <a:gdLst/>
              <a:ahLst/>
              <a:cxnLst/>
              <a:rect l="l" t="t" r="r" b="b"/>
              <a:pathLst>
                <a:path w="62658" h="82282" extrusionOk="0">
                  <a:moveTo>
                    <a:pt x="62231" y="426"/>
                  </a:moveTo>
                  <a:lnTo>
                    <a:pt x="62231" y="73309"/>
                  </a:lnTo>
                  <a:lnTo>
                    <a:pt x="53660" y="81880"/>
                  </a:lnTo>
                  <a:lnTo>
                    <a:pt x="401" y="81880"/>
                  </a:lnTo>
                  <a:lnTo>
                    <a:pt x="401" y="426"/>
                  </a:lnTo>
                  <a:close/>
                  <a:moveTo>
                    <a:pt x="100" y="0"/>
                  </a:moveTo>
                  <a:cubicBezTo>
                    <a:pt x="0" y="101"/>
                    <a:pt x="0" y="101"/>
                    <a:pt x="0" y="201"/>
                  </a:cubicBezTo>
                  <a:lnTo>
                    <a:pt x="0" y="82081"/>
                  </a:lnTo>
                  <a:cubicBezTo>
                    <a:pt x="0" y="82081"/>
                    <a:pt x="0" y="82181"/>
                    <a:pt x="100" y="82181"/>
                  </a:cubicBezTo>
                  <a:lnTo>
                    <a:pt x="201" y="82281"/>
                  </a:lnTo>
                  <a:lnTo>
                    <a:pt x="53785" y="82281"/>
                  </a:lnTo>
                  <a:lnTo>
                    <a:pt x="53885" y="82181"/>
                  </a:lnTo>
                  <a:lnTo>
                    <a:pt x="62557" y="73509"/>
                  </a:lnTo>
                  <a:cubicBezTo>
                    <a:pt x="62657" y="73509"/>
                    <a:pt x="62657" y="73409"/>
                    <a:pt x="62657" y="73409"/>
                  </a:cubicBezTo>
                  <a:lnTo>
                    <a:pt x="62657" y="201"/>
                  </a:lnTo>
                  <a:cubicBezTo>
                    <a:pt x="62657" y="101"/>
                    <a:pt x="62657" y="101"/>
                    <a:pt x="62557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3"/>
            <p:cNvSpPr/>
            <p:nvPr/>
          </p:nvSpPr>
          <p:spPr>
            <a:xfrm>
              <a:off x="2043104" y="1615295"/>
              <a:ext cx="1082697" cy="1456381"/>
            </a:xfrm>
            <a:custGeom>
              <a:avLst/>
              <a:gdLst/>
              <a:ahLst/>
              <a:cxnLst/>
              <a:rect l="l" t="t" r="r" b="b"/>
              <a:pathLst>
                <a:path w="57220" h="76969" extrusionOk="0">
                  <a:moveTo>
                    <a:pt x="201" y="1"/>
                  </a:moveTo>
                  <a:lnTo>
                    <a:pt x="101" y="101"/>
                  </a:lnTo>
                  <a:cubicBezTo>
                    <a:pt x="1" y="101"/>
                    <a:pt x="1" y="226"/>
                    <a:pt x="1" y="226"/>
                  </a:cubicBezTo>
                  <a:lnTo>
                    <a:pt x="1" y="76768"/>
                  </a:lnTo>
                  <a:cubicBezTo>
                    <a:pt x="1" y="76768"/>
                    <a:pt x="1" y="76868"/>
                    <a:pt x="101" y="76868"/>
                  </a:cubicBezTo>
                  <a:cubicBezTo>
                    <a:pt x="101" y="76969"/>
                    <a:pt x="201" y="76969"/>
                    <a:pt x="201" y="76969"/>
                  </a:cubicBezTo>
                  <a:lnTo>
                    <a:pt x="51480" y="76969"/>
                  </a:lnTo>
                  <a:cubicBezTo>
                    <a:pt x="51705" y="76969"/>
                    <a:pt x="51705" y="76868"/>
                    <a:pt x="51705" y="76768"/>
                  </a:cubicBezTo>
                  <a:cubicBezTo>
                    <a:pt x="51705" y="76668"/>
                    <a:pt x="51705" y="76543"/>
                    <a:pt x="51480" y="76543"/>
                  </a:cubicBezTo>
                  <a:lnTo>
                    <a:pt x="427" y="76543"/>
                  </a:lnTo>
                  <a:lnTo>
                    <a:pt x="427" y="427"/>
                  </a:lnTo>
                  <a:lnTo>
                    <a:pt x="56818" y="427"/>
                  </a:lnTo>
                  <a:lnTo>
                    <a:pt x="56818" y="71029"/>
                  </a:lnTo>
                  <a:cubicBezTo>
                    <a:pt x="56818" y="71129"/>
                    <a:pt x="56919" y="71229"/>
                    <a:pt x="57019" y="71229"/>
                  </a:cubicBezTo>
                  <a:cubicBezTo>
                    <a:pt x="57119" y="71229"/>
                    <a:pt x="57219" y="71129"/>
                    <a:pt x="57219" y="71029"/>
                  </a:cubicBezTo>
                  <a:lnTo>
                    <a:pt x="57219" y="226"/>
                  </a:lnTo>
                  <a:cubicBezTo>
                    <a:pt x="57219" y="226"/>
                    <a:pt x="57219" y="101"/>
                    <a:pt x="57119" y="101"/>
                  </a:cubicBezTo>
                  <a:lnTo>
                    <a:pt x="5701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63"/>
            <p:cNvSpPr/>
            <p:nvPr/>
          </p:nvSpPr>
          <p:spPr>
            <a:xfrm>
              <a:off x="3009585" y="2955005"/>
              <a:ext cx="163634" cy="164089"/>
            </a:xfrm>
            <a:custGeom>
              <a:avLst/>
              <a:gdLst/>
              <a:ahLst/>
              <a:cxnLst/>
              <a:rect l="l" t="t" r="r" b="b"/>
              <a:pathLst>
                <a:path w="8648" h="8672" extrusionOk="0">
                  <a:moveTo>
                    <a:pt x="1" y="0"/>
                  </a:moveTo>
                  <a:lnTo>
                    <a:pt x="1" y="8672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rgbClr val="2A4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63"/>
            <p:cNvSpPr/>
            <p:nvPr/>
          </p:nvSpPr>
          <p:spPr>
            <a:xfrm>
              <a:off x="3005327" y="2951202"/>
              <a:ext cx="172168" cy="171222"/>
            </a:xfrm>
            <a:custGeom>
              <a:avLst/>
              <a:gdLst/>
              <a:ahLst/>
              <a:cxnLst/>
              <a:rect l="l" t="t" r="r" b="b"/>
              <a:pathLst>
                <a:path w="9099" h="9049" extrusionOk="0">
                  <a:moveTo>
                    <a:pt x="8371" y="427"/>
                  </a:moveTo>
                  <a:lnTo>
                    <a:pt x="426" y="8253"/>
                  </a:lnTo>
                  <a:lnTo>
                    <a:pt x="426" y="8253"/>
                  </a:lnTo>
                  <a:lnTo>
                    <a:pt x="426" y="427"/>
                  </a:lnTo>
                  <a:close/>
                  <a:moveTo>
                    <a:pt x="0" y="1"/>
                  </a:moveTo>
                  <a:lnTo>
                    <a:pt x="0" y="201"/>
                  </a:lnTo>
                  <a:lnTo>
                    <a:pt x="0" y="8873"/>
                  </a:lnTo>
                  <a:cubicBezTo>
                    <a:pt x="0" y="8873"/>
                    <a:pt x="0" y="8973"/>
                    <a:pt x="101" y="8973"/>
                  </a:cubicBezTo>
                  <a:cubicBezTo>
                    <a:pt x="163" y="9023"/>
                    <a:pt x="220" y="9048"/>
                    <a:pt x="260" y="9048"/>
                  </a:cubicBezTo>
                  <a:cubicBezTo>
                    <a:pt x="301" y="9048"/>
                    <a:pt x="326" y="9023"/>
                    <a:pt x="326" y="8973"/>
                  </a:cubicBezTo>
                  <a:lnTo>
                    <a:pt x="8998" y="301"/>
                  </a:lnTo>
                  <a:cubicBezTo>
                    <a:pt x="9098" y="301"/>
                    <a:pt x="9098" y="201"/>
                    <a:pt x="9098" y="101"/>
                  </a:cubicBezTo>
                  <a:cubicBezTo>
                    <a:pt x="8998" y="1"/>
                    <a:pt x="8998" y="1"/>
                    <a:pt x="8873" y="1"/>
                  </a:cubicBezTo>
                  <a:close/>
                </a:path>
              </a:pathLst>
            </a:custGeom>
            <a:solidFill>
              <a:srgbClr val="2A4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3"/>
            <p:cNvSpPr/>
            <p:nvPr/>
          </p:nvSpPr>
          <p:spPr>
            <a:xfrm>
              <a:off x="3009585" y="2955005"/>
              <a:ext cx="163634" cy="164089"/>
            </a:xfrm>
            <a:custGeom>
              <a:avLst/>
              <a:gdLst/>
              <a:ahLst/>
              <a:cxnLst/>
              <a:rect l="l" t="t" r="r" b="b"/>
              <a:pathLst>
                <a:path w="8648" h="8672" extrusionOk="0">
                  <a:moveTo>
                    <a:pt x="1" y="0"/>
                  </a:moveTo>
                  <a:lnTo>
                    <a:pt x="1" y="8672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3"/>
            <p:cNvSpPr/>
            <p:nvPr/>
          </p:nvSpPr>
          <p:spPr>
            <a:xfrm>
              <a:off x="3005327" y="2951202"/>
              <a:ext cx="172168" cy="171222"/>
            </a:xfrm>
            <a:custGeom>
              <a:avLst/>
              <a:gdLst/>
              <a:ahLst/>
              <a:cxnLst/>
              <a:rect l="l" t="t" r="r" b="b"/>
              <a:pathLst>
                <a:path w="9099" h="9049" extrusionOk="0">
                  <a:moveTo>
                    <a:pt x="8371" y="427"/>
                  </a:moveTo>
                  <a:lnTo>
                    <a:pt x="426" y="8253"/>
                  </a:lnTo>
                  <a:lnTo>
                    <a:pt x="426" y="8253"/>
                  </a:lnTo>
                  <a:lnTo>
                    <a:pt x="426" y="427"/>
                  </a:lnTo>
                  <a:close/>
                  <a:moveTo>
                    <a:pt x="0" y="1"/>
                  </a:moveTo>
                  <a:lnTo>
                    <a:pt x="0" y="201"/>
                  </a:lnTo>
                  <a:lnTo>
                    <a:pt x="0" y="8873"/>
                  </a:lnTo>
                  <a:cubicBezTo>
                    <a:pt x="0" y="8873"/>
                    <a:pt x="0" y="8973"/>
                    <a:pt x="101" y="8973"/>
                  </a:cubicBezTo>
                  <a:cubicBezTo>
                    <a:pt x="163" y="9023"/>
                    <a:pt x="220" y="9048"/>
                    <a:pt x="260" y="9048"/>
                  </a:cubicBezTo>
                  <a:cubicBezTo>
                    <a:pt x="301" y="9048"/>
                    <a:pt x="326" y="9023"/>
                    <a:pt x="326" y="8973"/>
                  </a:cubicBezTo>
                  <a:lnTo>
                    <a:pt x="8998" y="301"/>
                  </a:lnTo>
                  <a:cubicBezTo>
                    <a:pt x="9098" y="301"/>
                    <a:pt x="9098" y="201"/>
                    <a:pt x="9098" y="101"/>
                  </a:cubicBezTo>
                  <a:cubicBezTo>
                    <a:pt x="8998" y="1"/>
                    <a:pt x="8998" y="1"/>
                    <a:pt x="8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3"/>
            <p:cNvSpPr/>
            <p:nvPr/>
          </p:nvSpPr>
          <p:spPr>
            <a:xfrm>
              <a:off x="2163560" y="2208092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0"/>
                  </a:moveTo>
                  <a:lnTo>
                    <a:pt x="1" y="426"/>
                  </a:lnTo>
                  <a:lnTo>
                    <a:pt x="44487" y="426"/>
                  </a:lnTo>
                  <a:lnTo>
                    <a:pt x="44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3"/>
            <p:cNvSpPr/>
            <p:nvPr/>
          </p:nvSpPr>
          <p:spPr>
            <a:xfrm>
              <a:off x="2163560" y="2281111"/>
              <a:ext cx="841787" cy="8098"/>
            </a:xfrm>
            <a:custGeom>
              <a:avLst/>
              <a:gdLst/>
              <a:ahLst/>
              <a:cxnLst/>
              <a:rect l="l" t="t" r="r" b="b"/>
              <a:pathLst>
                <a:path w="44488" h="428" extrusionOk="0">
                  <a:moveTo>
                    <a:pt x="1" y="1"/>
                  </a:moveTo>
                  <a:lnTo>
                    <a:pt x="1" y="427"/>
                  </a:lnTo>
                  <a:lnTo>
                    <a:pt x="44487" y="427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3"/>
            <p:cNvSpPr/>
            <p:nvPr/>
          </p:nvSpPr>
          <p:spPr>
            <a:xfrm>
              <a:off x="2163560" y="2133162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0"/>
                  </a:moveTo>
                  <a:lnTo>
                    <a:pt x="1" y="426"/>
                  </a:lnTo>
                  <a:lnTo>
                    <a:pt x="44487" y="426"/>
                  </a:lnTo>
                  <a:lnTo>
                    <a:pt x="44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63"/>
            <p:cNvSpPr/>
            <p:nvPr/>
          </p:nvSpPr>
          <p:spPr>
            <a:xfrm>
              <a:off x="2163560" y="2354621"/>
              <a:ext cx="841787" cy="7607"/>
            </a:xfrm>
            <a:custGeom>
              <a:avLst/>
              <a:gdLst/>
              <a:ahLst/>
              <a:cxnLst/>
              <a:rect l="l" t="t" r="r" b="b"/>
              <a:pathLst>
                <a:path w="44488" h="402" extrusionOk="0">
                  <a:moveTo>
                    <a:pt x="1" y="1"/>
                  </a:moveTo>
                  <a:lnTo>
                    <a:pt x="1" y="402"/>
                  </a:lnTo>
                  <a:lnTo>
                    <a:pt x="44487" y="402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3"/>
            <p:cNvSpPr/>
            <p:nvPr/>
          </p:nvSpPr>
          <p:spPr>
            <a:xfrm>
              <a:off x="2163560" y="2429551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1"/>
                  </a:moveTo>
                  <a:lnTo>
                    <a:pt x="1" y="427"/>
                  </a:lnTo>
                  <a:lnTo>
                    <a:pt x="44487" y="427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3"/>
            <p:cNvSpPr/>
            <p:nvPr/>
          </p:nvSpPr>
          <p:spPr>
            <a:xfrm>
              <a:off x="2288291" y="2502589"/>
              <a:ext cx="592797" cy="8080"/>
            </a:xfrm>
            <a:custGeom>
              <a:avLst/>
              <a:gdLst/>
              <a:ahLst/>
              <a:cxnLst/>
              <a:rect l="l" t="t" r="r" b="b"/>
              <a:pathLst>
                <a:path w="31329" h="427" extrusionOk="0">
                  <a:moveTo>
                    <a:pt x="0" y="0"/>
                  </a:moveTo>
                  <a:lnTo>
                    <a:pt x="0" y="426"/>
                  </a:lnTo>
                  <a:lnTo>
                    <a:pt x="31329" y="426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3"/>
            <p:cNvSpPr/>
            <p:nvPr/>
          </p:nvSpPr>
          <p:spPr>
            <a:xfrm>
              <a:off x="2163560" y="1735751"/>
              <a:ext cx="399323" cy="8080"/>
            </a:xfrm>
            <a:custGeom>
              <a:avLst/>
              <a:gdLst/>
              <a:ahLst/>
              <a:cxnLst/>
              <a:rect l="l" t="t" r="r" b="b"/>
              <a:pathLst>
                <a:path w="21104" h="427" extrusionOk="0">
                  <a:moveTo>
                    <a:pt x="1" y="1"/>
                  </a:moveTo>
                  <a:lnTo>
                    <a:pt x="1" y="427"/>
                  </a:lnTo>
                  <a:lnTo>
                    <a:pt x="21104" y="427"/>
                  </a:lnTo>
                  <a:lnTo>
                    <a:pt x="21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3"/>
            <p:cNvSpPr/>
            <p:nvPr/>
          </p:nvSpPr>
          <p:spPr>
            <a:xfrm>
              <a:off x="2163560" y="1787445"/>
              <a:ext cx="316332" cy="7607"/>
            </a:xfrm>
            <a:custGeom>
              <a:avLst/>
              <a:gdLst/>
              <a:ahLst/>
              <a:cxnLst/>
              <a:rect l="l" t="t" r="r" b="b"/>
              <a:pathLst>
                <a:path w="16718" h="402" extrusionOk="0">
                  <a:moveTo>
                    <a:pt x="1" y="1"/>
                  </a:moveTo>
                  <a:lnTo>
                    <a:pt x="1" y="402"/>
                  </a:lnTo>
                  <a:lnTo>
                    <a:pt x="16718" y="402"/>
                  </a:lnTo>
                  <a:lnTo>
                    <a:pt x="16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3"/>
            <p:cNvSpPr/>
            <p:nvPr/>
          </p:nvSpPr>
          <p:spPr>
            <a:xfrm>
              <a:off x="2456164" y="2808930"/>
              <a:ext cx="147986" cy="179756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3"/>
            <p:cNvSpPr/>
            <p:nvPr/>
          </p:nvSpPr>
          <p:spPr>
            <a:xfrm>
              <a:off x="2449996" y="2802781"/>
              <a:ext cx="160323" cy="193966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3"/>
            <p:cNvSpPr/>
            <p:nvPr/>
          </p:nvSpPr>
          <p:spPr>
            <a:xfrm>
              <a:off x="2564774" y="2808930"/>
              <a:ext cx="148440" cy="179756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3"/>
            <p:cNvSpPr/>
            <p:nvPr/>
          </p:nvSpPr>
          <p:spPr>
            <a:xfrm>
              <a:off x="2559079" y="2802781"/>
              <a:ext cx="159831" cy="193966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3"/>
            <p:cNvSpPr/>
            <p:nvPr/>
          </p:nvSpPr>
          <p:spPr>
            <a:xfrm>
              <a:off x="2436258" y="2595532"/>
              <a:ext cx="296408" cy="300211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3" name="Google Shape;1163;p63"/>
            <p:cNvSpPr/>
            <p:nvPr/>
          </p:nvSpPr>
          <p:spPr>
            <a:xfrm>
              <a:off x="2432455" y="2591747"/>
              <a:ext cx="304468" cy="310164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3"/>
            <p:cNvSpPr/>
            <p:nvPr/>
          </p:nvSpPr>
          <p:spPr>
            <a:xfrm>
              <a:off x="2479873" y="2642949"/>
              <a:ext cx="209633" cy="207268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3"/>
            <p:cNvSpPr/>
            <p:nvPr/>
          </p:nvSpPr>
          <p:spPr>
            <a:xfrm>
              <a:off x="2163560" y="2870104"/>
              <a:ext cx="182121" cy="8098"/>
            </a:xfrm>
            <a:custGeom>
              <a:avLst/>
              <a:gdLst/>
              <a:ahLst/>
              <a:cxnLst/>
              <a:rect l="l" t="t" r="r" b="b"/>
              <a:pathLst>
                <a:path w="9625" h="428" extrusionOk="0">
                  <a:moveTo>
                    <a:pt x="1" y="1"/>
                  </a:moveTo>
                  <a:lnTo>
                    <a:pt x="1" y="427"/>
                  </a:lnTo>
                  <a:lnTo>
                    <a:pt x="9625" y="427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63"/>
            <p:cNvSpPr/>
            <p:nvPr/>
          </p:nvSpPr>
          <p:spPr>
            <a:xfrm>
              <a:off x="2827483" y="2870104"/>
              <a:ext cx="182121" cy="8098"/>
            </a:xfrm>
            <a:custGeom>
              <a:avLst/>
              <a:gdLst/>
              <a:ahLst/>
              <a:cxnLst/>
              <a:rect l="l" t="t" r="r" b="b"/>
              <a:pathLst>
                <a:path w="9625" h="428" extrusionOk="0">
                  <a:moveTo>
                    <a:pt x="1" y="1"/>
                  </a:moveTo>
                  <a:lnTo>
                    <a:pt x="1" y="427"/>
                  </a:lnTo>
                  <a:lnTo>
                    <a:pt x="9625" y="427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3"/>
            <p:cNvSpPr/>
            <p:nvPr/>
          </p:nvSpPr>
          <p:spPr>
            <a:xfrm>
              <a:off x="3250495" y="1182803"/>
              <a:ext cx="454328" cy="454328"/>
            </a:xfrm>
            <a:custGeom>
              <a:avLst/>
              <a:gdLst/>
              <a:ahLst/>
              <a:cxnLst/>
              <a:rect l="l" t="t" r="r" b="b"/>
              <a:pathLst>
                <a:path w="24011" h="24011" extrusionOk="0">
                  <a:moveTo>
                    <a:pt x="12006" y="1"/>
                  </a:moveTo>
                  <a:cubicBezTo>
                    <a:pt x="5314" y="1"/>
                    <a:pt x="1" y="5414"/>
                    <a:pt x="1" y="12006"/>
                  </a:cubicBezTo>
                  <a:cubicBezTo>
                    <a:pt x="1" y="18697"/>
                    <a:pt x="5314" y="24011"/>
                    <a:pt x="12006" y="24011"/>
                  </a:cubicBezTo>
                  <a:cubicBezTo>
                    <a:pt x="18597" y="24011"/>
                    <a:pt x="24011" y="18697"/>
                    <a:pt x="24011" y="12006"/>
                  </a:cubicBezTo>
                  <a:cubicBezTo>
                    <a:pt x="24011" y="5414"/>
                    <a:pt x="18597" y="1"/>
                    <a:pt x="12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3"/>
            <p:cNvSpPr/>
            <p:nvPr/>
          </p:nvSpPr>
          <p:spPr>
            <a:xfrm>
              <a:off x="3246711" y="1178546"/>
              <a:ext cx="462389" cy="462389"/>
            </a:xfrm>
            <a:custGeom>
              <a:avLst/>
              <a:gdLst/>
              <a:ahLst/>
              <a:cxnLst/>
              <a:rect l="l" t="t" r="r" b="b"/>
              <a:pathLst>
                <a:path w="24437" h="24437" extrusionOk="0">
                  <a:moveTo>
                    <a:pt x="12206" y="426"/>
                  </a:moveTo>
                  <a:cubicBezTo>
                    <a:pt x="15439" y="426"/>
                    <a:pt x="18371" y="1779"/>
                    <a:pt x="20552" y="3885"/>
                  </a:cubicBezTo>
                  <a:cubicBezTo>
                    <a:pt x="22657" y="6065"/>
                    <a:pt x="24010" y="8998"/>
                    <a:pt x="24010" y="12231"/>
                  </a:cubicBezTo>
                  <a:cubicBezTo>
                    <a:pt x="24010" y="15464"/>
                    <a:pt x="22657" y="18496"/>
                    <a:pt x="20552" y="20577"/>
                  </a:cubicBezTo>
                  <a:cubicBezTo>
                    <a:pt x="18371" y="22782"/>
                    <a:pt x="15439" y="24035"/>
                    <a:pt x="12206" y="24035"/>
                  </a:cubicBezTo>
                  <a:cubicBezTo>
                    <a:pt x="8973" y="24035"/>
                    <a:pt x="5940" y="22782"/>
                    <a:pt x="3860" y="20577"/>
                  </a:cubicBezTo>
                  <a:cubicBezTo>
                    <a:pt x="1654" y="18496"/>
                    <a:pt x="401" y="15464"/>
                    <a:pt x="401" y="12231"/>
                  </a:cubicBezTo>
                  <a:cubicBezTo>
                    <a:pt x="401" y="8998"/>
                    <a:pt x="1654" y="6065"/>
                    <a:pt x="3860" y="3885"/>
                  </a:cubicBezTo>
                  <a:cubicBezTo>
                    <a:pt x="5940" y="1779"/>
                    <a:pt x="8973" y="426"/>
                    <a:pt x="12206" y="426"/>
                  </a:cubicBezTo>
                  <a:close/>
                  <a:moveTo>
                    <a:pt x="12206" y="0"/>
                  </a:moveTo>
                  <a:cubicBezTo>
                    <a:pt x="5414" y="0"/>
                    <a:pt x="0" y="5539"/>
                    <a:pt x="0" y="12231"/>
                  </a:cubicBezTo>
                  <a:cubicBezTo>
                    <a:pt x="0" y="19023"/>
                    <a:pt x="5414" y="24436"/>
                    <a:pt x="12206" y="24436"/>
                  </a:cubicBezTo>
                  <a:cubicBezTo>
                    <a:pt x="18898" y="24436"/>
                    <a:pt x="24437" y="19023"/>
                    <a:pt x="24437" y="12231"/>
                  </a:cubicBezTo>
                  <a:cubicBezTo>
                    <a:pt x="24437" y="5539"/>
                    <a:pt x="18898" y="0"/>
                    <a:pt x="12206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3"/>
            <p:cNvSpPr/>
            <p:nvPr/>
          </p:nvSpPr>
          <p:spPr>
            <a:xfrm>
              <a:off x="3379011" y="1240192"/>
              <a:ext cx="106718" cy="242159"/>
            </a:xfrm>
            <a:custGeom>
              <a:avLst/>
              <a:gdLst/>
              <a:ahLst/>
              <a:cxnLst/>
              <a:rect l="l" t="t" r="r" b="b"/>
              <a:pathLst>
                <a:path w="5640" h="12798" extrusionOk="0">
                  <a:moveTo>
                    <a:pt x="5214" y="0"/>
                  </a:moveTo>
                  <a:cubicBezTo>
                    <a:pt x="5013" y="0"/>
                    <a:pt x="4788" y="201"/>
                    <a:pt x="4788" y="401"/>
                  </a:cubicBezTo>
                  <a:lnTo>
                    <a:pt x="4788" y="8772"/>
                  </a:lnTo>
                  <a:lnTo>
                    <a:pt x="201" y="12005"/>
                  </a:lnTo>
                  <a:cubicBezTo>
                    <a:pt x="1" y="12206"/>
                    <a:pt x="1" y="12406"/>
                    <a:pt x="101" y="12632"/>
                  </a:cubicBezTo>
                  <a:cubicBezTo>
                    <a:pt x="160" y="12749"/>
                    <a:pt x="296" y="12798"/>
                    <a:pt x="439" y="12798"/>
                  </a:cubicBezTo>
                  <a:cubicBezTo>
                    <a:pt x="540" y="12798"/>
                    <a:pt x="645" y="12774"/>
                    <a:pt x="728" y="12732"/>
                  </a:cubicBezTo>
                  <a:lnTo>
                    <a:pt x="5414" y="9273"/>
                  </a:lnTo>
                  <a:cubicBezTo>
                    <a:pt x="5540" y="9273"/>
                    <a:pt x="5640" y="9073"/>
                    <a:pt x="5640" y="8973"/>
                  </a:cubicBezTo>
                  <a:lnTo>
                    <a:pt x="5640" y="401"/>
                  </a:lnTo>
                  <a:cubicBezTo>
                    <a:pt x="5640" y="201"/>
                    <a:pt x="5414" y="0"/>
                    <a:pt x="5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3"/>
            <p:cNvSpPr/>
            <p:nvPr/>
          </p:nvSpPr>
          <p:spPr>
            <a:xfrm>
              <a:off x="2432455" y="1340723"/>
              <a:ext cx="53132" cy="138488"/>
            </a:xfrm>
            <a:custGeom>
              <a:avLst/>
              <a:gdLst/>
              <a:ahLst/>
              <a:cxnLst/>
              <a:rect l="l" t="t" r="r" b="b"/>
              <a:pathLst>
                <a:path w="2808" h="7319" extrusionOk="0">
                  <a:moveTo>
                    <a:pt x="301" y="0"/>
                  </a:moveTo>
                  <a:lnTo>
                    <a:pt x="1" y="101"/>
                  </a:lnTo>
                  <a:cubicBezTo>
                    <a:pt x="727" y="2507"/>
                    <a:pt x="1554" y="4913"/>
                    <a:pt x="2407" y="7319"/>
                  </a:cubicBezTo>
                  <a:lnTo>
                    <a:pt x="2808" y="7219"/>
                  </a:lnTo>
                  <a:cubicBezTo>
                    <a:pt x="1980" y="4813"/>
                    <a:pt x="1153" y="2407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3"/>
            <p:cNvSpPr/>
            <p:nvPr/>
          </p:nvSpPr>
          <p:spPr>
            <a:xfrm>
              <a:off x="2683319" y="1340723"/>
              <a:ext cx="53605" cy="138488"/>
            </a:xfrm>
            <a:custGeom>
              <a:avLst/>
              <a:gdLst/>
              <a:ahLst/>
              <a:cxnLst/>
              <a:rect l="l" t="t" r="r" b="b"/>
              <a:pathLst>
                <a:path w="2833" h="7319" extrusionOk="0">
                  <a:moveTo>
                    <a:pt x="2507" y="0"/>
                  </a:moveTo>
                  <a:cubicBezTo>
                    <a:pt x="1680" y="2407"/>
                    <a:pt x="828" y="4813"/>
                    <a:pt x="1" y="7219"/>
                  </a:cubicBezTo>
                  <a:lnTo>
                    <a:pt x="427" y="7319"/>
                  </a:lnTo>
                  <a:cubicBezTo>
                    <a:pt x="1254" y="4913"/>
                    <a:pt x="2081" y="2507"/>
                    <a:pt x="2833" y="101"/>
                  </a:cubicBezTo>
                  <a:lnTo>
                    <a:pt x="250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3"/>
            <p:cNvSpPr/>
            <p:nvPr/>
          </p:nvSpPr>
          <p:spPr>
            <a:xfrm>
              <a:off x="2580423" y="1350676"/>
              <a:ext cx="8080" cy="118582"/>
            </a:xfrm>
            <a:custGeom>
              <a:avLst/>
              <a:gdLst/>
              <a:ahLst/>
              <a:cxnLst/>
              <a:rect l="l" t="t" r="r" b="b"/>
              <a:pathLst>
                <a:path w="427" h="6267" extrusionOk="0">
                  <a:moveTo>
                    <a:pt x="0" y="1"/>
                  </a:moveTo>
                  <a:lnTo>
                    <a:pt x="0" y="6266"/>
                  </a:lnTo>
                  <a:lnTo>
                    <a:pt x="426" y="6266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3"/>
            <p:cNvSpPr/>
            <p:nvPr/>
          </p:nvSpPr>
          <p:spPr>
            <a:xfrm>
              <a:off x="1193295" y="2773376"/>
              <a:ext cx="551547" cy="8080"/>
            </a:xfrm>
            <a:custGeom>
              <a:avLst/>
              <a:gdLst/>
              <a:ahLst/>
              <a:cxnLst/>
              <a:rect l="l" t="t" r="r" b="b"/>
              <a:pathLst>
                <a:path w="29149" h="427" extrusionOk="0">
                  <a:moveTo>
                    <a:pt x="0" y="0"/>
                  </a:moveTo>
                  <a:lnTo>
                    <a:pt x="0" y="426"/>
                  </a:lnTo>
                  <a:lnTo>
                    <a:pt x="29148" y="426"/>
                  </a:lnTo>
                  <a:lnTo>
                    <a:pt x="291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3"/>
            <p:cNvSpPr/>
            <p:nvPr/>
          </p:nvSpPr>
          <p:spPr>
            <a:xfrm>
              <a:off x="1612504" y="2717879"/>
              <a:ext cx="270807" cy="8080"/>
            </a:xfrm>
            <a:custGeom>
              <a:avLst/>
              <a:gdLst/>
              <a:ahLst/>
              <a:cxnLst/>
              <a:rect l="l" t="t" r="r" b="b"/>
              <a:pathLst>
                <a:path w="14312" h="427" extrusionOk="0">
                  <a:moveTo>
                    <a:pt x="1" y="1"/>
                  </a:moveTo>
                  <a:lnTo>
                    <a:pt x="1" y="427"/>
                  </a:lnTo>
                  <a:lnTo>
                    <a:pt x="14312" y="427"/>
                  </a:lnTo>
                  <a:lnTo>
                    <a:pt x="1431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3"/>
            <p:cNvSpPr/>
            <p:nvPr/>
          </p:nvSpPr>
          <p:spPr>
            <a:xfrm>
              <a:off x="3462001" y="2101393"/>
              <a:ext cx="618416" cy="8080"/>
            </a:xfrm>
            <a:custGeom>
              <a:avLst/>
              <a:gdLst/>
              <a:ahLst/>
              <a:cxnLst/>
              <a:rect l="l" t="t" r="r" b="b"/>
              <a:pathLst>
                <a:path w="32683" h="427" extrusionOk="0">
                  <a:moveTo>
                    <a:pt x="1" y="0"/>
                  </a:moveTo>
                  <a:lnTo>
                    <a:pt x="1" y="426"/>
                  </a:lnTo>
                  <a:lnTo>
                    <a:pt x="32683" y="426"/>
                  </a:lnTo>
                  <a:lnTo>
                    <a:pt x="32683" y="0"/>
                  </a:lnTo>
                  <a:close/>
                </a:path>
              </a:pathLst>
            </a:custGeom>
            <a:solidFill>
              <a:srgbClr val="BEBAC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3"/>
            <p:cNvSpPr/>
            <p:nvPr/>
          </p:nvSpPr>
          <p:spPr>
            <a:xfrm>
              <a:off x="3333486" y="2046369"/>
              <a:ext cx="357600" cy="7607"/>
            </a:xfrm>
            <a:custGeom>
              <a:avLst/>
              <a:gdLst/>
              <a:ahLst/>
              <a:cxnLst/>
              <a:rect l="l" t="t" r="r" b="b"/>
              <a:pathLst>
                <a:path w="18899" h="402" extrusionOk="0">
                  <a:moveTo>
                    <a:pt x="1" y="1"/>
                  </a:moveTo>
                  <a:lnTo>
                    <a:pt x="1" y="402"/>
                  </a:lnTo>
                  <a:lnTo>
                    <a:pt x="18898" y="402"/>
                  </a:lnTo>
                  <a:lnTo>
                    <a:pt x="18898" y="1"/>
                  </a:lnTo>
                  <a:close/>
                </a:path>
              </a:pathLst>
            </a:custGeom>
            <a:solidFill>
              <a:srgbClr val="BEBAC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7" name="Google Shape;1177;p63"/>
            <p:cNvGrpSpPr/>
            <p:nvPr/>
          </p:nvGrpSpPr>
          <p:grpSpPr>
            <a:xfrm flipH="1">
              <a:off x="936623" y="1445473"/>
              <a:ext cx="734772" cy="588731"/>
              <a:chOff x="10049025" y="922900"/>
              <a:chExt cx="537625" cy="430800"/>
            </a:xfrm>
          </p:grpSpPr>
          <p:sp>
            <p:nvSpPr>
              <p:cNvPr id="1178" name="Google Shape;1178;p63"/>
              <p:cNvSpPr/>
              <p:nvPr/>
            </p:nvSpPr>
            <p:spPr>
              <a:xfrm>
                <a:off x="10056525" y="930425"/>
                <a:ext cx="521975" cy="331475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13259" extrusionOk="0">
                    <a:moveTo>
                      <a:pt x="14412" y="0"/>
                    </a:moveTo>
                    <a:lnTo>
                      <a:pt x="1" y="226"/>
                    </a:lnTo>
                    <a:cubicBezTo>
                      <a:pt x="1254" y="2506"/>
                      <a:pt x="2407" y="4812"/>
                      <a:pt x="3334" y="7218"/>
                    </a:cubicBezTo>
                    <a:lnTo>
                      <a:pt x="12532" y="13258"/>
                    </a:lnTo>
                    <a:lnTo>
                      <a:pt x="20878" y="12757"/>
                    </a:lnTo>
                    <a:lnTo>
                      <a:pt x="144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63"/>
              <p:cNvSpPr/>
              <p:nvPr/>
            </p:nvSpPr>
            <p:spPr>
              <a:xfrm>
                <a:off x="10049025" y="922900"/>
                <a:ext cx="537625" cy="347150"/>
              </a:xfrm>
              <a:custGeom>
                <a:avLst/>
                <a:gdLst/>
                <a:ahLst/>
                <a:cxnLst/>
                <a:rect l="l" t="t" r="r" b="b"/>
                <a:pathLst>
                  <a:path w="21505" h="13886" extrusionOk="0">
                    <a:moveTo>
                      <a:pt x="14574" y="527"/>
                    </a:moveTo>
                    <a:cubicBezTo>
                      <a:pt x="16433" y="4242"/>
                      <a:pt x="18292" y="7862"/>
                      <a:pt x="20151" y="11579"/>
                    </a:cubicBezTo>
                    <a:cubicBezTo>
                      <a:pt x="20376" y="11973"/>
                      <a:pt x="20614" y="12366"/>
                      <a:pt x="20804" y="12760"/>
                    </a:cubicBezTo>
                    <a:lnTo>
                      <a:pt x="20804" y="12760"/>
                    </a:lnTo>
                    <a:cubicBezTo>
                      <a:pt x="18222" y="12953"/>
                      <a:pt x="15639" y="13167"/>
                      <a:pt x="13033" y="13359"/>
                    </a:cubicBezTo>
                    <a:lnTo>
                      <a:pt x="12933" y="13359"/>
                    </a:lnTo>
                    <a:cubicBezTo>
                      <a:pt x="12832" y="13359"/>
                      <a:pt x="12732" y="13259"/>
                      <a:pt x="12732" y="13259"/>
                    </a:cubicBezTo>
                    <a:cubicBezTo>
                      <a:pt x="12206" y="12933"/>
                      <a:pt x="11780" y="12632"/>
                      <a:pt x="11379" y="12306"/>
                    </a:cubicBezTo>
                    <a:cubicBezTo>
                      <a:pt x="9800" y="11379"/>
                      <a:pt x="8346" y="10326"/>
                      <a:pt x="6892" y="9399"/>
                    </a:cubicBezTo>
                    <a:cubicBezTo>
                      <a:pt x="5891" y="8707"/>
                      <a:pt x="4889" y="8106"/>
                      <a:pt x="3909" y="7402"/>
                    </a:cubicBezTo>
                    <a:lnTo>
                      <a:pt x="3909" y="7402"/>
                    </a:lnTo>
                    <a:cubicBezTo>
                      <a:pt x="2933" y="5179"/>
                      <a:pt x="1872" y="2958"/>
                      <a:pt x="726" y="817"/>
                    </a:cubicBezTo>
                    <a:lnTo>
                      <a:pt x="726" y="817"/>
                    </a:lnTo>
                    <a:cubicBezTo>
                      <a:pt x="4768" y="720"/>
                      <a:pt x="8788" y="623"/>
                      <a:pt x="12832" y="527"/>
                    </a:cubicBezTo>
                    <a:close/>
                    <a:moveTo>
                      <a:pt x="14712" y="0"/>
                    </a:moveTo>
                    <a:cubicBezTo>
                      <a:pt x="10527" y="101"/>
                      <a:pt x="6366" y="201"/>
                      <a:pt x="2181" y="301"/>
                    </a:cubicBezTo>
                    <a:lnTo>
                      <a:pt x="301" y="301"/>
                    </a:lnTo>
                    <a:cubicBezTo>
                      <a:pt x="100" y="301"/>
                      <a:pt x="0" y="527"/>
                      <a:pt x="100" y="727"/>
                    </a:cubicBezTo>
                    <a:cubicBezTo>
                      <a:pt x="1343" y="2890"/>
                      <a:pt x="2364" y="5176"/>
                      <a:pt x="3408" y="7560"/>
                    </a:cubicBezTo>
                    <a:lnTo>
                      <a:pt x="3408" y="7560"/>
                    </a:lnTo>
                    <a:cubicBezTo>
                      <a:pt x="3411" y="7606"/>
                      <a:pt x="3428" y="7647"/>
                      <a:pt x="3462" y="7679"/>
                    </a:cubicBezTo>
                    <a:lnTo>
                      <a:pt x="3462" y="7679"/>
                    </a:lnTo>
                    <a:cubicBezTo>
                      <a:pt x="3505" y="7746"/>
                      <a:pt x="3576" y="7784"/>
                      <a:pt x="3651" y="7796"/>
                    </a:cubicBezTo>
                    <a:lnTo>
                      <a:pt x="3651" y="7796"/>
                    </a:lnTo>
                    <a:cubicBezTo>
                      <a:pt x="6015" y="9352"/>
                      <a:pt x="8285" y="10978"/>
                      <a:pt x="10652" y="12532"/>
                    </a:cubicBezTo>
                    <a:cubicBezTo>
                      <a:pt x="11153" y="12832"/>
                      <a:pt x="11679" y="13259"/>
                      <a:pt x="12206" y="13559"/>
                    </a:cubicBezTo>
                    <a:cubicBezTo>
                      <a:pt x="12406" y="13685"/>
                      <a:pt x="12632" y="13885"/>
                      <a:pt x="12832" y="13885"/>
                    </a:cubicBezTo>
                    <a:cubicBezTo>
                      <a:pt x="13258" y="13885"/>
                      <a:pt x="13785" y="13785"/>
                      <a:pt x="14286" y="13785"/>
                    </a:cubicBezTo>
                    <a:cubicBezTo>
                      <a:pt x="15138" y="13685"/>
                      <a:pt x="16065" y="13685"/>
                      <a:pt x="16918" y="13559"/>
                    </a:cubicBezTo>
                    <a:cubicBezTo>
                      <a:pt x="18371" y="13459"/>
                      <a:pt x="19725" y="13359"/>
                      <a:pt x="21178" y="13259"/>
                    </a:cubicBezTo>
                    <a:cubicBezTo>
                      <a:pt x="21404" y="13259"/>
                      <a:pt x="21504" y="13058"/>
                      <a:pt x="21404" y="12933"/>
                    </a:cubicBezTo>
                    <a:lnTo>
                      <a:pt x="15765" y="1654"/>
                    </a:lnTo>
                    <a:cubicBezTo>
                      <a:pt x="15439" y="1153"/>
                      <a:pt x="15138" y="627"/>
                      <a:pt x="14912" y="101"/>
                    </a:cubicBezTo>
                    <a:cubicBezTo>
                      <a:pt x="14812" y="101"/>
                      <a:pt x="14812" y="0"/>
                      <a:pt x="147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63"/>
              <p:cNvSpPr/>
              <p:nvPr/>
            </p:nvSpPr>
            <p:spPr>
              <a:xfrm>
                <a:off x="10351650" y="961750"/>
                <a:ext cx="4450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033" extrusionOk="0">
                    <a:moveTo>
                      <a:pt x="1780" y="0"/>
                    </a:moveTo>
                    <a:lnTo>
                      <a:pt x="1780" y="0"/>
                    </a:lnTo>
                    <a:cubicBezTo>
                      <a:pt x="1153" y="953"/>
                      <a:pt x="527" y="1980"/>
                      <a:pt x="0" y="3033"/>
                    </a:cubicBezTo>
                    <a:lnTo>
                      <a:pt x="1780" y="0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63"/>
              <p:cNvSpPr/>
              <p:nvPr/>
            </p:nvSpPr>
            <p:spPr>
              <a:xfrm>
                <a:off x="10344450" y="955525"/>
                <a:ext cx="60000" cy="88025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3521" extrusionOk="0">
                    <a:moveTo>
                      <a:pt x="2109" y="0"/>
                    </a:moveTo>
                    <a:cubicBezTo>
                      <a:pt x="2021" y="0"/>
                      <a:pt x="1921" y="44"/>
                      <a:pt x="1842" y="149"/>
                    </a:cubicBezTo>
                    <a:cubicBezTo>
                      <a:pt x="1216" y="1101"/>
                      <a:pt x="589" y="2129"/>
                      <a:pt x="88" y="3182"/>
                    </a:cubicBezTo>
                    <a:cubicBezTo>
                      <a:pt x="1" y="3321"/>
                      <a:pt x="180" y="3520"/>
                      <a:pt x="331" y="3520"/>
                    </a:cubicBezTo>
                    <a:cubicBezTo>
                      <a:pt x="397" y="3520"/>
                      <a:pt x="458" y="3482"/>
                      <a:pt x="489" y="3382"/>
                    </a:cubicBezTo>
                    <a:cubicBezTo>
                      <a:pt x="1116" y="2354"/>
                      <a:pt x="1642" y="1302"/>
                      <a:pt x="2268" y="349"/>
                    </a:cubicBezTo>
                    <a:cubicBezTo>
                      <a:pt x="2399" y="154"/>
                      <a:pt x="2274" y="0"/>
                      <a:pt x="21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63"/>
              <p:cNvSpPr/>
              <p:nvPr/>
            </p:nvSpPr>
            <p:spPr>
              <a:xfrm>
                <a:off x="10098525" y="969875"/>
                <a:ext cx="313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35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01" y="527"/>
                      <a:pt x="827" y="928"/>
                      <a:pt x="1253" y="135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63"/>
              <p:cNvSpPr/>
              <p:nvPr/>
            </p:nvSpPr>
            <p:spPr>
              <a:xfrm>
                <a:off x="10090375" y="965025"/>
                <a:ext cx="4450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825" extrusionOk="0">
                    <a:moveTo>
                      <a:pt x="323" y="1"/>
                    </a:moveTo>
                    <a:cubicBezTo>
                      <a:pt x="245" y="1"/>
                      <a:pt x="163" y="32"/>
                      <a:pt x="101" y="95"/>
                    </a:cubicBezTo>
                    <a:cubicBezTo>
                      <a:pt x="0" y="195"/>
                      <a:pt x="0" y="295"/>
                      <a:pt x="101" y="396"/>
                    </a:cubicBezTo>
                    <a:cubicBezTo>
                      <a:pt x="527" y="822"/>
                      <a:pt x="953" y="1348"/>
                      <a:pt x="1354" y="1749"/>
                    </a:cubicBezTo>
                    <a:cubicBezTo>
                      <a:pt x="1416" y="1799"/>
                      <a:pt x="1498" y="1824"/>
                      <a:pt x="1576" y="1824"/>
                    </a:cubicBezTo>
                    <a:cubicBezTo>
                      <a:pt x="1654" y="1824"/>
                      <a:pt x="1730" y="1799"/>
                      <a:pt x="1780" y="1749"/>
                    </a:cubicBezTo>
                    <a:lnTo>
                      <a:pt x="1780" y="1348"/>
                    </a:lnTo>
                    <a:lnTo>
                      <a:pt x="527" y="95"/>
                    </a:lnTo>
                    <a:cubicBezTo>
                      <a:pt x="476" y="32"/>
                      <a:pt x="401" y="1"/>
                      <a:pt x="3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63"/>
              <p:cNvSpPr/>
              <p:nvPr/>
            </p:nvSpPr>
            <p:spPr>
              <a:xfrm>
                <a:off x="10479475" y="1207350"/>
                <a:ext cx="5767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628" extrusionOk="0">
                    <a:moveTo>
                      <a:pt x="0" y="1"/>
                    </a:moveTo>
                    <a:lnTo>
                      <a:pt x="2306" y="627"/>
                    </a:lnTo>
                    <a:cubicBezTo>
                      <a:pt x="1579" y="427"/>
                      <a:pt x="827" y="201"/>
                      <a:pt x="0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63"/>
              <p:cNvSpPr/>
              <p:nvPr/>
            </p:nvSpPr>
            <p:spPr>
              <a:xfrm>
                <a:off x="10474450" y="1201025"/>
                <a:ext cx="6770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1123" extrusionOk="0">
                    <a:moveTo>
                      <a:pt x="193" y="1"/>
                    </a:moveTo>
                    <a:cubicBezTo>
                      <a:pt x="99" y="1"/>
                      <a:pt x="1" y="83"/>
                      <a:pt x="1" y="154"/>
                    </a:cubicBezTo>
                    <a:cubicBezTo>
                      <a:pt x="1" y="354"/>
                      <a:pt x="1" y="454"/>
                      <a:pt x="201" y="555"/>
                    </a:cubicBezTo>
                    <a:cubicBezTo>
                      <a:pt x="928" y="680"/>
                      <a:pt x="1655" y="880"/>
                      <a:pt x="2407" y="1081"/>
                    </a:cubicBezTo>
                    <a:cubicBezTo>
                      <a:pt x="2436" y="1110"/>
                      <a:pt x="2474" y="1122"/>
                      <a:pt x="2513" y="1122"/>
                    </a:cubicBezTo>
                    <a:cubicBezTo>
                      <a:pt x="2607" y="1122"/>
                      <a:pt x="2708" y="1052"/>
                      <a:pt x="2708" y="981"/>
                    </a:cubicBezTo>
                    <a:cubicBezTo>
                      <a:pt x="2708" y="780"/>
                      <a:pt x="2708" y="680"/>
                      <a:pt x="2507" y="555"/>
                    </a:cubicBezTo>
                    <a:cubicBezTo>
                      <a:pt x="1780" y="354"/>
                      <a:pt x="1028" y="154"/>
                      <a:pt x="302" y="53"/>
                    </a:cubicBezTo>
                    <a:cubicBezTo>
                      <a:pt x="272" y="16"/>
                      <a:pt x="233" y="1"/>
                      <a:pt x="1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63"/>
              <p:cNvSpPr/>
              <p:nvPr/>
            </p:nvSpPr>
            <p:spPr>
              <a:xfrm>
                <a:off x="10074700" y="1008725"/>
                <a:ext cx="384125" cy="339625"/>
              </a:xfrm>
              <a:custGeom>
                <a:avLst/>
                <a:gdLst/>
                <a:ahLst/>
                <a:cxnLst/>
                <a:rect l="l" t="t" r="r" b="b"/>
                <a:pathLst>
                  <a:path w="15365" h="13585" extrusionOk="0">
                    <a:moveTo>
                      <a:pt x="3359" y="1"/>
                    </a:moveTo>
                    <a:cubicBezTo>
                      <a:pt x="1981" y="2206"/>
                      <a:pt x="853" y="4487"/>
                      <a:pt x="1" y="6793"/>
                    </a:cubicBezTo>
                    <a:cubicBezTo>
                      <a:pt x="1" y="6793"/>
                      <a:pt x="1154" y="8998"/>
                      <a:pt x="4286" y="11079"/>
                    </a:cubicBezTo>
                    <a:cubicBezTo>
                      <a:pt x="7319" y="13159"/>
                      <a:pt x="10026" y="13585"/>
                      <a:pt x="10026" y="13585"/>
                    </a:cubicBezTo>
                    <a:cubicBezTo>
                      <a:pt x="12006" y="11906"/>
                      <a:pt x="14111" y="9725"/>
                      <a:pt x="15364" y="7520"/>
                    </a:cubicBezTo>
                    <a:cubicBezTo>
                      <a:pt x="15364" y="7520"/>
                      <a:pt x="13585" y="3986"/>
                      <a:pt x="10251" y="1981"/>
                    </a:cubicBezTo>
                    <a:cubicBezTo>
                      <a:pt x="6893" y="101"/>
                      <a:pt x="3359" y="1"/>
                      <a:pt x="3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63"/>
              <p:cNvSpPr/>
              <p:nvPr/>
            </p:nvSpPr>
            <p:spPr>
              <a:xfrm>
                <a:off x="10067175" y="1002600"/>
                <a:ext cx="399150" cy="351100"/>
              </a:xfrm>
              <a:custGeom>
                <a:avLst/>
                <a:gdLst/>
                <a:ahLst/>
                <a:cxnLst/>
                <a:rect l="l" t="t" r="r" b="b"/>
                <a:pathLst>
                  <a:path w="15966" h="14044" extrusionOk="0">
                    <a:moveTo>
                      <a:pt x="3795" y="575"/>
                    </a:moveTo>
                    <a:cubicBezTo>
                      <a:pt x="8594" y="722"/>
                      <a:pt x="13202" y="3473"/>
                      <a:pt x="15385" y="7757"/>
                    </a:cubicBezTo>
                    <a:lnTo>
                      <a:pt x="15385" y="7757"/>
                    </a:lnTo>
                    <a:cubicBezTo>
                      <a:pt x="14070" y="9966"/>
                      <a:pt x="12272" y="11875"/>
                      <a:pt x="10281" y="13504"/>
                    </a:cubicBezTo>
                    <a:lnTo>
                      <a:pt x="10227" y="13504"/>
                    </a:lnTo>
                    <a:cubicBezTo>
                      <a:pt x="10126" y="13504"/>
                      <a:pt x="10026" y="13404"/>
                      <a:pt x="9801" y="13404"/>
                    </a:cubicBezTo>
                    <a:cubicBezTo>
                      <a:pt x="9400" y="13304"/>
                      <a:pt x="8973" y="13203"/>
                      <a:pt x="8447" y="13003"/>
                    </a:cubicBezTo>
                    <a:cubicBezTo>
                      <a:pt x="6993" y="12477"/>
                      <a:pt x="5540" y="11750"/>
                      <a:pt x="4161" y="10697"/>
                    </a:cubicBezTo>
                    <a:cubicBezTo>
                      <a:pt x="3034" y="9870"/>
                      <a:pt x="1981" y="8918"/>
                      <a:pt x="1154" y="7865"/>
                    </a:cubicBezTo>
                    <a:cubicBezTo>
                      <a:pt x="928" y="7564"/>
                      <a:pt x="728" y="7364"/>
                      <a:pt x="628" y="7038"/>
                    </a:cubicBezTo>
                    <a:cubicBezTo>
                      <a:pt x="543" y="7038"/>
                      <a:pt x="530" y="6967"/>
                      <a:pt x="528" y="6944"/>
                    </a:cubicBezTo>
                    <a:lnTo>
                      <a:pt x="528" y="6944"/>
                    </a:lnTo>
                    <a:cubicBezTo>
                      <a:pt x="528" y="6950"/>
                      <a:pt x="530" y="6953"/>
                      <a:pt x="533" y="6953"/>
                    </a:cubicBezTo>
                    <a:cubicBezTo>
                      <a:pt x="567" y="6953"/>
                      <a:pt x="728" y="6612"/>
                      <a:pt x="728" y="6612"/>
                    </a:cubicBezTo>
                    <a:cubicBezTo>
                      <a:pt x="828" y="6311"/>
                      <a:pt x="928" y="5985"/>
                      <a:pt x="1029" y="5785"/>
                    </a:cubicBezTo>
                    <a:cubicBezTo>
                      <a:pt x="1863" y="3944"/>
                      <a:pt x="2769" y="2200"/>
                      <a:pt x="3795" y="575"/>
                    </a:cubicBezTo>
                    <a:close/>
                    <a:moveTo>
                      <a:pt x="3780" y="1"/>
                    </a:moveTo>
                    <a:cubicBezTo>
                      <a:pt x="3694" y="1"/>
                      <a:pt x="3610" y="12"/>
                      <a:pt x="3535" y="45"/>
                    </a:cubicBezTo>
                    <a:cubicBezTo>
                      <a:pt x="3234" y="146"/>
                      <a:pt x="3134" y="672"/>
                      <a:pt x="2908" y="872"/>
                    </a:cubicBezTo>
                    <a:cubicBezTo>
                      <a:pt x="2708" y="1399"/>
                      <a:pt x="2407" y="1825"/>
                      <a:pt x="2181" y="2351"/>
                    </a:cubicBezTo>
                    <a:cubicBezTo>
                      <a:pt x="1655" y="3278"/>
                      <a:pt x="1154" y="4331"/>
                      <a:pt x="728" y="5359"/>
                    </a:cubicBezTo>
                    <a:cubicBezTo>
                      <a:pt x="527" y="5785"/>
                      <a:pt x="302" y="6211"/>
                      <a:pt x="201" y="6612"/>
                    </a:cubicBezTo>
                    <a:cubicBezTo>
                      <a:pt x="101" y="6837"/>
                      <a:pt x="1" y="7038"/>
                      <a:pt x="101" y="7238"/>
                    </a:cubicBezTo>
                    <a:cubicBezTo>
                      <a:pt x="201" y="7464"/>
                      <a:pt x="402" y="7765"/>
                      <a:pt x="628" y="7990"/>
                    </a:cubicBezTo>
                    <a:cubicBezTo>
                      <a:pt x="1029" y="8492"/>
                      <a:pt x="1455" y="9018"/>
                      <a:pt x="1881" y="9444"/>
                    </a:cubicBezTo>
                    <a:cubicBezTo>
                      <a:pt x="3435" y="10998"/>
                      <a:pt x="5314" y="12251"/>
                      <a:pt x="7294" y="13103"/>
                    </a:cubicBezTo>
                    <a:cubicBezTo>
                      <a:pt x="8247" y="13504"/>
                      <a:pt x="9299" y="13930"/>
                      <a:pt x="10327" y="14030"/>
                    </a:cubicBezTo>
                    <a:cubicBezTo>
                      <a:pt x="10356" y="14039"/>
                      <a:pt x="10383" y="14044"/>
                      <a:pt x="10407" y="14044"/>
                    </a:cubicBezTo>
                    <a:cubicBezTo>
                      <a:pt x="10491" y="14044"/>
                      <a:pt x="10542" y="13993"/>
                      <a:pt x="10562" y="13922"/>
                    </a:cubicBezTo>
                    <a:lnTo>
                      <a:pt x="10562" y="13922"/>
                    </a:lnTo>
                    <a:cubicBezTo>
                      <a:pt x="12112" y="12671"/>
                      <a:pt x="13562" y="11220"/>
                      <a:pt x="14713" y="9644"/>
                    </a:cubicBezTo>
                    <a:cubicBezTo>
                      <a:pt x="15039" y="9243"/>
                      <a:pt x="15339" y="8817"/>
                      <a:pt x="15565" y="8391"/>
                    </a:cubicBezTo>
                    <a:cubicBezTo>
                      <a:pt x="15765" y="8191"/>
                      <a:pt x="15966" y="7865"/>
                      <a:pt x="15866" y="7664"/>
                    </a:cubicBezTo>
                    <a:cubicBezTo>
                      <a:pt x="15866" y="7464"/>
                      <a:pt x="15665" y="7238"/>
                      <a:pt x="15565" y="7038"/>
                    </a:cubicBezTo>
                    <a:cubicBezTo>
                      <a:pt x="13986" y="4431"/>
                      <a:pt x="11680" y="2351"/>
                      <a:pt x="8873" y="1198"/>
                    </a:cubicBezTo>
                    <a:cubicBezTo>
                      <a:pt x="7420" y="572"/>
                      <a:pt x="5841" y="246"/>
                      <a:pt x="4287" y="45"/>
                    </a:cubicBezTo>
                    <a:cubicBezTo>
                      <a:pt x="4136" y="45"/>
                      <a:pt x="3953" y="1"/>
                      <a:pt x="37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63"/>
              <p:cNvSpPr/>
              <p:nvPr/>
            </p:nvSpPr>
            <p:spPr>
              <a:xfrm>
                <a:off x="10111675" y="1019375"/>
                <a:ext cx="94000" cy="198650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7946" extrusionOk="0">
                    <a:moveTo>
                      <a:pt x="3760" y="1"/>
                    </a:moveTo>
                    <a:lnTo>
                      <a:pt x="3760" y="1"/>
                    </a:lnTo>
                    <a:cubicBezTo>
                      <a:pt x="2507" y="2607"/>
                      <a:pt x="1128" y="5214"/>
                      <a:pt x="0" y="7946"/>
                    </a:cubicBezTo>
                    <a:lnTo>
                      <a:pt x="3760" y="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63"/>
              <p:cNvSpPr/>
              <p:nvPr/>
            </p:nvSpPr>
            <p:spPr>
              <a:xfrm>
                <a:off x="10101750" y="1013500"/>
                <a:ext cx="113225" cy="210150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8406" extrusionOk="0">
                    <a:moveTo>
                      <a:pt x="4160" y="0"/>
                    </a:moveTo>
                    <a:cubicBezTo>
                      <a:pt x="4080" y="0"/>
                      <a:pt x="3998" y="40"/>
                      <a:pt x="3931" y="136"/>
                    </a:cubicBezTo>
                    <a:cubicBezTo>
                      <a:pt x="2678" y="2742"/>
                      <a:pt x="1325" y="5349"/>
                      <a:pt x="72" y="7955"/>
                    </a:cubicBezTo>
                    <a:cubicBezTo>
                      <a:pt x="0" y="8186"/>
                      <a:pt x="194" y="8405"/>
                      <a:pt x="385" y="8405"/>
                    </a:cubicBezTo>
                    <a:cubicBezTo>
                      <a:pt x="462" y="8405"/>
                      <a:pt x="540" y="8368"/>
                      <a:pt x="598" y="8281"/>
                    </a:cubicBezTo>
                    <a:cubicBezTo>
                      <a:pt x="1851" y="5675"/>
                      <a:pt x="3104" y="3043"/>
                      <a:pt x="4458" y="436"/>
                    </a:cubicBezTo>
                    <a:cubicBezTo>
                      <a:pt x="4528" y="225"/>
                      <a:pt x="4350" y="0"/>
                      <a:pt x="41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63"/>
              <p:cNvSpPr/>
              <p:nvPr/>
            </p:nvSpPr>
            <p:spPr>
              <a:xfrm>
                <a:off x="10139875" y="1035050"/>
                <a:ext cx="120325" cy="219325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8773" extrusionOk="0">
                    <a:moveTo>
                      <a:pt x="4812" y="1"/>
                    </a:moveTo>
                    <a:lnTo>
                      <a:pt x="1692" y="5688"/>
                    </a:lnTo>
                    <a:lnTo>
                      <a:pt x="1692" y="5688"/>
                    </a:lnTo>
                    <a:cubicBezTo>
                      <a:pt x="2744" y="3794"/>
                      <a:pt x="3805" y="1902"/>
                      <a:pt x="4812" y="1"/>
                    </a:cubicBezTo>
                    <a:close/>
                    <a:moveTo>
                      <a:pt x="1692" y="5688"/>
                    </a:moveTo>
                    <a:cubicBezTo>
                      <a:pt x="1122" y="6714"/>
                      <a:pt x="555" y="7742"/>
                      <a:pt x="0" y="8773"/>
                    </a:cubicBezTo>
                    <a:lnTo>
                      <a:pt x="1692" y="5688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63"/>
              <p:cNvSpPr/>
              <p:nvPr/>
            </p:nvSpPr>
            <p:spPr>
              <a:xfrm>
                <a:off x="10131375" y="1029075"/>
                <a:ext cx="137750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9251" extrusionOk="0">
                    <a:moveTo>
                      <a:pt x="5130" y="1"/>
                    </a:moveTo>
                    <a:cubicBezTo>
                      <a:pt x="5053" y="1"/>
                      <a:pt x="4982" y="40"/>
                      <a:pt x="4952" y="139"/>
                    </a:cubicBezTo>
                    <a:cubicBezTo>
                      <a:pt x="3273" y="3047"/>
                      <a:pt x="1719" y="5979"/>
                      <a:pt x="140" y="8911"/>
                    </a:cubicBezTo>
                    <a:cubicBezTo>
                      <a:pt x="1" y="9050"/>
                      <a:pt x="212" y="9250"/>
                      <a:pt x="387" y="9250"/>
                    </a:cubicBezTo>
                    <a:cubicBezTo>
                      <a:pt x="465" y="9250"/>
                      <a:pt x="535" y="9211"/>
                      <a:pt x="566" y="9112"/>
                    </a:cubicBezTo>
                    <a:cubicBezTo>
                      <a:pt x="2120" y="6179"/>
                      <a:pt x="3799" y="3272"/>
                      <a:pt x="5353" y="340"/>
                    </a:cubicBezTo>
                    <a:cubicBezTo>
                      <a:pt x="5509" y="201"/>
                      <a:pt x="5304" y="1"/>
                      <a:pt x="5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63"/>
              <p:cNvSpPr/>
              <p:nvPr/>
            </p:nvSpPr>
            <p:spPr>
              <a:xfrm>
                <a:off x="10176825" y="1053225"/>
                <a:ext cx="132875" cy="224325"/>
              </a:xfrm>
              <a:custGeom>
                <a:avLst/>
                <a:gdLst/>
                <a:ahLst/>
                <a:cxnLst/>
                <a:rect l="l" t="t" r="r" b="b"/>
                <a:pathLst>
                  <a:path w="5315" h="8973" extrusionOk="0">
                    <a:moveTo>
                      <a:pt x="5314" y="0"/>
                    </a:moveTo>
                    <a:lnTo>
                      <a:pt x="5314" y="0"/>
                    </a:lnTo>
                    <a:cubicBezTo>
                      <a:pt x="3334" y="2933"/>
                      <a:pt x="1555" y="5965"/>
                      <a:pt x="1" y="8973"/>
                    </a:cubicBezTo>
                    <a:lnTo>
                      <a:pt x="5314" y="0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63"/>
              <p:cNvSpPr/>
              <p:nvPr/>
            </p:nvSpPr>
            <p:spPr>
              <a:xfrm>
                <a:off x="10166900" y="1045925"/>
                <a:ext cx="152025" cy="240375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9615" extrusionOk="0">
                    <a:moveTo>
                      <a:pt x="5672" y="0"/>
                    </a:moveTo>
                    <a:cubicBezTo>
                      <a:pt x="5602" y="0"/>
                      <a:pt x="5539" y="28"/>
                      <a:pt x="5511" y="92"/>
                    </a:cubicBezTo>
                    <a:cubicBezTo>
                      <a:pt x="3531" y="3124"/>
                      <a:pt x="1751" y="6032"/>
                      <a:pt x="72" y="9165"/>
                    </a:cubicBezTo>
                    <a:cubicBezTo>
                      <a:pt x="1" y="9396"/>
                      <a:pt x="195" y="9614"/>
                      <a:pt x="385" y="9614"/>
                    </a:cubicBezTo>
                    <a:cubicBezTo>
                      <a:pt x="463" y="9614"/>
                      <a:pt x="540" y="9578"/>
                      <a:pt x="598" y="9490"/>
                    </a:cubicBezTo>
                    <a:cubicBezTo>
                      <a:pt x="2177" y="6358"/>
                      <a:pt x="3932" y="3325"/>
                      <a:pt x="5937" y="393"/>
                    </a:cubicBezTo>
                    <a:cubicBezTo>
                      <a:pt x="6080" y="177"/>
                      <a:pt x="5851" y="0"/>
                      <a:pt x="56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63"/>
              <p:cNvSpPr/>
              <p:nvPr/>
            </p:nvSpPr>
            <p:spPr>
              <a:xfrm>
                <a:off x="10208175" y="1082050"/>
                <a:ext cx="138475" cy="2168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8672" extrusionOk="0">
                    <a:moveTo>
                      <a:pt x="5539" y="0"/>
                    </a:moveTo>
                    <a:lnTo>
                      <a:pt x="0" y="8672"/>
                    </a:lnTo>
                    <a:cubicBezTo>
                      <a:pt x="1980" y="5840"/>
                      <a:pt x="3760" y="2933"/>
                      <a:pt x="5539" y="0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63"/>
              <p:cNvSpPr/>
              <p:nvPr/>
            </p:nvSpPr>
            <p:spPr>
              <a:xfrm>
                <a:off x="10199025" y="1074750"/>
                <a:ext cx="154450" cy="229800"/>
              </a:xfrm>
              <a:custGeom>
                <a:avLst/>
                <a:gdLst/>
                <a:ahLst/>
                <a:cxnLst/>
                <a:rect l="l" t="t" r="r" b="b"/>
                <a:pathLst>
                  <a:path w="6178" h="9192" extrusionOk="0">
                    <a:moveTo>
                      <a:pt x="5787" y="0"/>
                    </a:moveTo>
                    <a:cubicBezTo>
                      <a:pt x="5711" y="0"/>
                      <a:pt x="5636" y="28"/>
                      <a:pt x="5579" y="92"/>
                    </a:cubicBezTo>
                    <a:cubicBezTo>
                      <a:pt x="3900" y="3099"/>
                      <a:pt x="2020" y="5931"/>
                      <a:pt x="141" y="8864"/>
                    </a:cubicBezTo>
                    <a:cubicBezTo>
                      <a:pt x="1" y="9003"/>
                      <a:pt x="214" y="9191"/>
                      <a:pt x="390" y="9191"/>
                    </a:cubicBezTo>
                    <a:cubicBezTo>
                      <a:pt x="466" y="9191"/>
                      <a:pt x="536" y="9156"/>
                      <a:pt x="567" y="9064"/>
                    </a:cubicBezTo>
                    <a:cubicBezTo>
                      <a:pt x="2547" y="6232"/>
                      <a:pt x="4326" y="3325"/>
                      <a:pt x="6105" y="392"/>
                    </a:cubicBezTo>
                    <a:cubicBezTo>
                      <a:pt x="6177" y="177"/>
                      <a:pt x="5979" y="0"/>
                      <a:pt x="57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63"/>
              <p:cNvSpPr/>
              <p:nvPr/>
            </p:nvSpPr>
            <p:spPr>
              <a:xfrm>
                <a:off x="10249525" y="1105225"/>
                <a:ext cx="130975" cy="2118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472" extrusionOk="0">
                    <a:moveTo>
                      <a:pt x="5238" y="1"/>
                    </a:moveTo>
                    <a:lnTo>
                      <a:pt x="1466" y="6101"/>
                    </a:lnTo>
                    <a:lnTo>
                      <a:pt x="1466" y="6101"/>
                    </a:lnTo>
                    <a:cubicBezTo>
                      <a:pt x="2796" y="4100"/>
                      <a:pt x="4064" y="2088"/>
                      <a:pt x="5238" y="1"/>
                    </a:cubicBezTo>
                    <a:close/>
                    <a:moveTo>
                      <a:pt x="1466" y="6101"/>
                    </a:moveTo>
                    <a:cubicBezTo>
                      <a:pt x="1263" y="6407"/>
                      <a:pt x="1058" y="6713"/>
                      <a:pt x="852" y="7018"/>
                    </a:cubicBezTo>
                    <a:cubicBezTo>
                      <a:pt x="527" y="7519"/>
                      <a:pt x="226" y="7945"/>
                      <a:pt x="0" y="8472"/>
                    </a:cubicBezTo>
                    <a:lnTo>
                      <a:pt x="1466" y="610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63"/>
              <p:cNvSpPr/>
              <p:nvPr/>
            </p:nvSpPr>
            <p:spPr>
              <a:xfrm>
                <a:off x="10241025" y="1099025"/>
                <a:ext cx="147775" cy="223975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8959" extrusionOk="0">
                    <a:moveTo>
                      <a:pt x="5617" y="1"/>
                    </a:moveTo>
                    <a:cubicBezTo>
                      <a:pt x="5529" y="1"/>
                      <a:pt x="5430" y="45"/>
                      <a:pt x="5353" y="148"/>
                    </a:cubicBezTo>
                    <a:cubicBezTo>
                      <a:pt x="4526" y="1627"/>
                      <a:pt x="3699" y="2980"/>
                      <a:pt x="2746" y="4434"/>
                    </a:cubicBezTo>
                    <a:cubicBezTo>
                      <a:pt x="2345" y="5161"/>
                      <a:pt x="1919" y="5787"/>
                      <a:pt x="1393" y="6514"/>
                    </a:cubicBezTo>
                    <a:cubicBezTo>
                      <a:pt x="967" y="7141"/>
                      <a:pt x="466" y="7893"/>
                      <a:pt x="140" y="8620"/>
                    </a:cubicBezTo>
                    <a:cubicBezTo>
                      <a:pt x="1" y="8759"/>
                      <a:pt x="151" y="8958"/>
                      <a:pt x="332" y="8958"/>
                    </a:cubicBezTo>
                    <a:cubicBezTo>
                      <a:pt x="411" y="8958"/>
                      <a:pt x="497" y="8920"/>
                      <a:pt x="566" y="8820"/>
                    </a:cubicBezTo>
                    <a:cubicBezTo>
                      <a:pt x="967" y="8093"/>
                      <a:pt x="1393" y="7467"/>
                      <a:pt x="1919" y="6740"/>
                    </a:cubicBezTo>
                    <a:cubicBezTo>
                      <a:pt x="2345" y="6113"/>
                      <a:pt x="2746" y="5386"/>
                      <a:pt x="3273" y="4760"/>
                    </a:cubicBezTo>
                    <a:cubicBezTo>
                      <a:pt x="4100" y="3281"/>
                      <a:pt x="4952" y="1828"/>
                      <a:pt x="5779" y="374"/>
                    </a:cubicBezTo>
                    <a:cubicBezTo>
                      <a:pt x="5910" y="160"/>
                      <a:pt x="5783" y="1"/>
                      <a:pt x="5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63"/>
              <p:cNvSpPr/>
              <p:nvPr/>
            </p:nvSpPr>
            <p:spPr>
              <a:xfrm>
                <a:off x="10289000" y="1142200"/>
                <a:ext cx="125325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7620" extrusionOk="0">
                    <a:moveTo>
                      <a:pt x="5013" y="0"/>
                    </a:moveTo>
                    <a:lnTo>
                      <a:pt x="0" y="7619"/>
                    </a:lnTo>
                    <a:cubicBezTo>
                      <a:pt x="1780" y="5113"/>
                      <a:pt x="3434" y="2607"/>
                      <a:pt x="5013" y="0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63"/>
              <p:cNvSpPr/>
              <p:nvPr/>
            </p:nvSpPr>
            <p:spPr>
              <a:xfrm>
                <a:off x="10279925" y="1135550"/>
                <a:ext cx="143025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5721" h="8067" extrusionOk="0">
                    <a:moveTo>
                      <a:pt x="5437" y="0"/>
                    </a:moveTo>
                    <a:cubicBezTo>
                      <a:pt x="5348" y="0"/>
                      <a:pt x="5247" y="49"/>
                      <a:pt x="5175" y="166"/>
                    </a:cubicBezTo>
                    <a:cubicBezTo>
                      <a:pt x="3596" y="2773"/>
                      <a:pt x="1917" y="5279"/>
                      <a:pt x="163" y="7685"/>
                    </a:cubicBezTo>
                    <a:cubicBezTo>
                      <a:pt x="0" y="7902"/>
                      <a:pt x="176" y="8066"/>
                      <a:pt x="362" y="8066"/>
                    </a:cubicBezTo>
                    <a:cubicBezTo>
                      <a:pt x="434" y="8066"/>
                      <a:pt x="508" y="8042"/>
                      <a:pt x="564" y="7986"/>
                    </a:cubicBezTo>
                    <a:cubicBezTo>
                      <a:pt x="2343" y="5580"/>
                      <a:pt x="4022" y="2973"/>
                      <a:pt x="5576" y="367"/>
                    </a:cubicBezTo>
                    <a:cubicBezTo>
                      <a:pt x="5721" y="157"/>
                      <a:pt x="5597" y="0"/>
                      <a:pt x="54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63"/>
              <p:cNvSpPr/>
              <p:nvPr/>
            </p:nvSpPr>
            <p:spPr>
              <a:xfrm>
                <a:off x="10377975" y="1199200"/>
                <a:ext cx="4952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733" extrusionOk="0">
                    <a:moveTo>
                      <a:pt x="1980" y="1"/>
                    </a:moveTo>
                    <a:lnTo>
                      <a:pt x="0" y="2733"/>
                    </a:lnTo>
                    <a:cubicBezTo>
                      <a:pt x="627" y="1881"/>
                      <a:pt x="1353" y="953"/>
                      <a:pt x="1980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63"/>
              <p:cNvSpPr/>
              <p:nvPr/>
            </p:nvSpPr>
            <p:spPr>
              <a:xfrm>
                <a:off x="10369825" y="1193550"/>
                <a:ext cx="66175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3235" extrusionOk="0">
                    <a:moveTo>
                      <a:pt x="2311" y="0"/>
                    </a:moveTo>
                    <a:cubicBezTo>
                      <a:pt x="2232" y="0"/>
                      <a:pt x="2148" y="36"/>
                      <a:pt x="2080" y="127"/>
                    </a:cubicBezTo>
                    <a:cubicBezTo>
                      <a:pt x="1454" y="1079"/>
                      <a:pt x="827" y="1906"/>
                      <a:pt x="101" y="2859"/>
                    </a:cubicBezTo>
                    <a:cubicBezTo>
                      <a:pt x="0" y="2959"/>
                      <a:pt x="0" y="3059"/>
                      <a:pt x="101" y="3159"/>
                    </a:cubicBezTo>
                    <a:cubicBezTo>
                      <a:pt x="151" y="3209"/>
                      <a:pt x="232" y="3235"/>
                      <a:pt x="301" y="3235"/>
                    </a:cubicBezTo>
                    <a:cubicBezTo>
                      <a:pt x="370" y="3235"/>
                      <a:pt x="426" y="3209"/>
                      <a:pt x="426" y="3159"/>
                    </a:cubicBezTo>
                    <a:cubicBezTo>
                      <a:pt x="1153" y="2332"/>
                      <a:pt x="1880" y="1280"/>
                      <a:pt x="2507" y="352"/>
                    </a:cubicBezTo>
                    <a:cubicBezTo>
                      <a:pt x="2647" y="195"/>
                      <a:pt x="2493" y="0"/>
                      <a:pt x="23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63"/>
              <p:cNvSpPr/>
              <p:nvPr/>
            </p:nvSpPr>
            <p:spPr>
              <a:xfrm>
                <a:off x="10202525" y="1050725"/>
                <a:ext cx="13175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153" extrusionOk="0">
                    <a:moveTo>
                      <a:pt x="527" y="0"/>
                    </a:moveTo>
                    <a:lnTo>
                      <a:pt x="527" y="0"/>
                    </a:lnTo>
                    <a:cubicBezTo>
                      <a:pt x="494" y="69"/>
                      <a:pt x="465" y="135"/>
                      <a:pt x="436" y="198"/>
                    </a:cubicBezTo>
                    <a:lnTo>
                      <a:pt x="436" y="198"/>
                    </a:lnTo>
                    <a:lnTo>
                      <a:pt x="527" y="0"/>
                    </a:lnTo>
                    <a:close/>
                    <a:moveTo>
                      <a:pt x="436" y="198"/>
                    </a:moveTo>
                    <a:lnTo>
                      <a:pt x="1" y="1153"/>
                    </a:lnTo>
                    <a:cubicBezTo>
                      <a:pt x="190" y="796"/>
                      <a:pt x="291" y="527"/>
                      <a:pt x="436" y="198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63"/>
              <p:cNvSpPr/>
              <p:nvPr/>
            </p:nvSpPr>
            <p:spPr>
              <a:xfrm>
                <a:off x="10195000" y="1045700"/>
                <a:ext cx="28850" cy="3887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555" extrusionOk="0">
                    <a:moveTo>
                      <a:pt x="928" y="1"/>
                    </a:moveTo>
                    <a:cubicBezTo>
                      <a:pt x="828" y="1"/>
                      <a:pt x="728" y="1"/>
                      <a:pt x="627" y="101"/>
                    </a:cubicBezTo>
                    <a:cubicBezTo>
                      <a:pt x="427" y="502"/>
                      <a:pt x="201" y="828"/>
                      <a:pt x="101" y="1128"/>
                    </a:cubicBezTo>
                    <a:cubicBezTo>
                      <a:pt x="1" y="1254"/>
                      <a:pt x="1" y="1454"/>
                      <a:pt x="101" y="1554"/>
                    </a:cubicBezTo>
                    <a:cubicBezTo>
                      <a:pt x="302" y="1554"/>
                      <a:pt x="427" y="1554"/>
                      <a:pt x="527" y="1454"/>
                    </a:cubicBezTo>
                    <a:cubicBezTo>
                      <a:pt x="728" y="1028"/>
                      <a:pt x="928" y="727"/>
                      <a:pt x="1053" y="402"/>
                    </a:cubicBezTo>
                    <a:cubicBezTo>
                      <a:pt x="1154" y="301"/>
                      <a:pt x="1154" y="101"/>
                      <a:pt x="9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63"/>
              <p:cNvSpPr/>
              <p:nvPr/>
            </p:nvSpPr>
            <p:spPr>
              <a:xfrm>
                <a:off x="10098525" y="1136550"/>
                <a:ext cx="20700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580" extrusionOk="0">
                    <a:moveTo>
                      <a:pt x="827" y="1"/>
                    </a:moveTo>
                    <a:lnTo>
                      <a:pt x="0" y="1580"/>
                    </a:lnTo>
                    <a:cubicBezTo>
                      <a:pt x="301" y="1053"/>
                      <a:pt x="627" y="527"/>
                      <a:pt x="827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63"/>
              <p:cNvSpPr/>
              <p:nvPr/>
            </p:nvSpPr>
            <p:spPr>
              <a:xfrm>
                <a:off x="10090375" y="1129675"/>
                <a:ext cx="3697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097" extrusionOk="0">
                    <a:moveTo>
                      <a:pt x="1116" y="0"/>
                    </a:moveTo>
                    <a:cubicBezTo>
                      <a:pt x="1053" y="0"/>
                      <a:pt x="1003" y="25"/>
                      <a:pt x="953" y="75"/>
                    </a:cubicBezTo>
                    <a:cubicBezTo>
                      <a:pt x="627" y="602"/>
                      <a:pt x="426" y="1228"/>
                      <a:pt x="101" y="1754"/>
                    </a:cubicBezTo>
                    <a:cubicBezTo>
                      <a:pt x="0" y="1855"/>
                      <a:pt x="101" y="1955"/>
                      <a:pt x="226" y="2055"/>
                    </a:cubicBezTo>
                    <a:cubicBezTo>
                      <a:pt x="255" y="2085"/>
                      <a:pt x="285" y="2097"/>
                      <a:pt x="314" y="2097"/>
                    </a:cubicBezTo>
                    <a:cubicBezTo>
                      <a:pt x="385" y="2097"/>
                      <a:pt x="456" y="2026"/>
                      <a:pt x="527" y="1955"/>
                    </a:cubicBezTo>
                    <a:cubicBezTo>
                      <a:pt x="852" y="1429"/>
                      <a:pt x="1153" y="902"/>
                      <a:pt x="1479" y="401"/>
                    </a:cubicBezTo>
                    <a:cubicBezTo>
                      <a:pt x="1479" y="276"/>
                      <a:pt x="1479" y="75"/>
                      <a:pt x="1354" y="75"/>
                    </a:cubicBezTo>
                    <a:cubicBezTo>
                      <a:pt x="1253" y="25"/>
                      <a:pt x="1178" y="0"/>
                      <a:pt x="11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63"/>
              <p:cNvSpPr/>
              <p:nvPr/>
            </p:nvSpPr>
            <p:spPr>
              <a:xfrm>
                <a:off x="10278350" y="1100225"/>
                <a:ext cx="2882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2206" extrusionOk="0">
                    <a:moveTo>
                      <a:pt x="1153" y="0"/>
                    </a:moveTo>
                    <a:lnTo>
                      <a:pt x="1153" y="0"/>
                    </a:lnTo>
                    <a:cubicBezTo>
                      <a:pt x="905" y="424"/>
                      <a:pt x="699" y="847"/>
                      <a:pt x="486" y="1276"/>
                    </a:cubicBezTo>
                    <a:lnTo>
                      <a:pt x="486" y="1276"/>
                    </a:lnTo>
                    <a:lnTo>
                      <a:pt x="1153" y="0"/>
                    </a:lnTo>
                    <a:close/>
                    <a:moveTo>
                      <a:pt x="486" y="1276"/>
                    </a:moveTo>
                    <a:lnTo>
                      <a:pt x="0" y="2206"/>
                    </a:lnTo>
                    <a:cubicBezTo>
                      <a:pt x="178" y="1892"/>
                      <a:pt x="334" y="1582"/>
                      <a:pt x="486" y="1276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63"/>
              <p:cNvSpPr/>
              <p:nvPr/>
            </p:nvSpPr>
            <p:spPr>
              <a:xfrm>
                <a:off x="10269825" y="1093700"/>
                <a:ext cx="46050" cy="673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694" extrusionOk="0">
                    <a:moveTo>
                      <a:pt x="1503" y="1"/>
                    </a:moveTo>
                    <a:cubicBezTo>
                      <a:pt x="1415" y="1"/>
                      <a:pt x="1328" y="48"/>
                      <a:pt x="1294" y="161"/>
                    </a:cubicBezTo>
                    <a:cubicBezTo>
                      <a:pt x="867" y="888"/>
                      <a:pt x="441" y="1614"/>
                      <a:pt x="141" y="2341"/>
                    </a:cubicBezTo>
                    <a:cubicBezTo>
                      <a:pt x="0" y="2499"/>
                      <a:pt x="154" y="2693"/>
                      <a:pt x="337" y="2693"/>
                    </a:cubicBezTo>
                    <a:cubicBezTo>
                      <a:pt x="415" y="2693"/>
                      <a:pt x="499" y="2657"/>
                      <a:pt x="567" y="2567"/>
                    </a:cubicBezTo>
                    <a:cubicBezTo>
                      <a:pt x="968" y="1840"/>
                      <a:pt x="1294" y="1088"/>
                      <a:pt x="1695" y="361"/>
                    </a:cubicBezTo>
                    <a:cubicBezTo>
                      <a:pt x="1842" y="165"/>
                      <a:pt x="1669" y="1"/>
                      <a:pt x="15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63"/>
              <p:cNvSpPr/>
              <p:nvPr/>
            </p:nvSpPr>
            <p:spPr>
              <a:xfrm>
                <a:off x="10346625" y="1191700"/>
                <a:ext cx="7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627" extrusionOk="0">
                    <a:moveTo>
                      <a:pt x="302" y="0"/>
                    </a:moveTo>
                    <a:lnTo>
                      <a:pt x="302" y="0"/>
                    </a:lnTo>
                    <a:cubicBezTo>
                      <a:pt x="252" y="100"/>
                      <a:pt x="201" y="207"/>
                      <a:pt x="151" y="314"/>
                    </a:cubicBezTo>
                    <a:lnTo>
                      <a:pt x="302" y="0"/>
                    </a:lnTo>
                    <a:close/>
                    <a:moveTo>
                      <a:pt x="151" y="314"/>
                    </a:moveTo>
                    <a:lnTo>
                      <a:pt x="1" y="627"/>
                    </a:lnTo>
                    <a:cubicBezTo>
                      <a:pt x="51" y="527"/>
                      <a:pt x="101" y="420"/>
                      <a:pt x="151" y="314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63"/>
              <p:cNvSpPr/>
              <p:nvPr/>
            </p:nvSpPr>
            <p:spPr>
              <a:xfrm>
                <a:off x="10338500" y="1184575"/>
                <a:ext cx="238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213" extrusionOk="0">
                    <a:moveTo>
                      <a:pt x="617" y="1"/>
                    </a:moveTo>
                    <a:cubicBezTo>
                      <a:pt x="541" y="1"/>
                      <a:pt x="484" y="56"/>
                      <a:pt x="426" y="185"/>
                    </a:cubicBezTo>
                    <a:cubicBezTo>
                      <a:pt x="326" y="385"/>
                      <a:pt x="201" y="586"/>
                      <a:pt x="0" y="812"/>
                    </a:cubicBezTo>
                    <a:cubicBezTo>
                      <a:pt x="0" y="912"/>
                      <a:pt x="0" y="1112"/>
                      <a:pt x="100" y="1213"/>
                    </a:cubicBezTo>
                    <a:cubicBezTo>
                      <a:pt x="201" y="1213"/>
                      <a:pt x="426" y="1213"/>
                      <a:pt x="526" y="1112"/>
                    </a:cubicBezTo>
                    <a:cubicBezTo>
                      <a:pt x="627" y="812"/>
                      <a:pt x="727" y="586"/>
                      <a:pt x="827" y="385"/>
                    </a:cubicBezTo>
                    <a:cubicBezTo>
                      <a:pt x="953" y="285"/>
                      <a:pt x="953" y="85"/>
                      <a:pt x="827" y="85"/>
                    </a:cubicBezTo>
                    <a:cubicBezTo>
                      <a:pt x="742" y="31"/>
                      <a:pt x="674" y="1"/>
                      <a:pt x="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Прямоугольник: скругленные углы 22">
            <a:hlinkClick r:id="rId9"/>
            <a:extLst>
              <a:ext uri="{FF2B5EF4-FFF2-40B4-BE49-F238E27FC236}">
                <a16:creationId xmlns:a16="http://schemas.microsoft.com/office/drawing/2014/main" id="{32903C72-B1F3-8978-9B9E-CF3A81FEC602}"/>
              </a:ext>
            </a:extLst>
          </p:cNvPr>
          <p:cNvSpPr/>
          <p:nvPr/>
        </p:nvSpPr>
        <p:spPr>
          <a:xfrm>
            <a:off x="725124" y="4318992"/>
            <a:ext cx="2793383" cy="2376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accent5"/>
              </a:buClr>
              <a:buSzPts val="2600"/>
            </a:pPr>
            <a:r>
              <a:rPr lang="ru-RU" sz="1050" dirty="0">
                <a:solidFill>
                  <a:schemeClr val="accent5"/>
                </a:solidFill>
                <a:latin typeface="Century Gothic"/>
                <a:sym typeface="Century Gothic"/>
              </a:rPr>
              <a:t>Открыть полную версию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8CE8749-41F1-3E2D-1B6D-1FE7C3C5605E}"/>
              </a:ext>
            </a:extLst>
          </p:cNvPr>
          <p:cNvSpPr/>
          <p:nvPr/>
        </p:nvSpPr>
        <p:spPr>
          <a:xfrm>
            <a:off x="2875126" y="3761651"/>
            <a:ext cx="7200" cy="540000"/>
          </a:xfrm>
          <a:prstGeom prst="rect">
            <a:avLst/>
          </a:prstGeom>
          <a:solidFill>
            <a:srgbClr val="000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23D6324-C6E0-087B-4B5D-9CFC26C86EED}"/>
              </a:ext>
            </a:extLst>
          </p:cNvPr>
          <p:cNvSpPr/>
          <p:nvPr/>
        </p:nvSpPr>
        <p:spPr>
          <a:xfrm>
            <a:off x="1857705" y="3761651"/>
            <a:ext cx="7200" cy="540000"/>
          </a:xfrm>
          <a:prstGeom prst="rect">
            <a:avLst/>
          </a:prstGeom>
          <a:solidFill>
            <a:srgbClr val="000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646919D-2018-9C90-719A-CAE66AD88541}"/>
              </a:ext>
            </a:extLst>
          </p:cNvPr>
          <p:cNvSpPr/>
          <p:nvPr/>
        </p:nvSpPr>
        <p:spPr>
          <a:xfrm rot="16200000">
            <a:off x="2486862" y="3359877"/>
            <a:ext cx="7200" cy="1404000"/>
          </a:xfrm>
          <a:prstGeom prst="rect">
            <a:avLst/>
          </a:prstGeom>
          <a:solidFill>
            <a:srgbClr val="000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7586C6E-E893-5914-F782-01E3B526AD24}"/>
              </a:ext>
            </a:extLst>
          </p:cNvPr>
          <p:cNvSpPr/>
          <p:nvPr/>
        </p:nvSpPr>
        <p:spPr>
          <a:xfrm>
            <a:off x="3071861" y="3481320"/>
            <a:ext cx="7200" cy="792000"/>
          </a:xfrm>
          <a:prstGeom prst="rect">
            <a:avLst/>
          </a:prstGeom>
          <a:solidFill>
            <a:srgbClr val="000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391989A-0E16-468A-BF2F-15CDE6AEA3ED}"/>
              </a:ext>
            </a:extLst>
          </p:cNvPr>
          <p:cNvSpPr/>
          <p:nvPr/>
        </p:nvSpPr>
        <p:spPr>
          <a:xfrm>
            <a:off x="5129031" y="2031866"/>
            <a:ext cx="7200" cy="792000"/>
          </a:xfrm>
          <a:prstGeom prst="rect">
            <a:avLst/>
          </a:prstGeom>
          <a:solidFill>
            <a:srgbClr val="000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68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b="1" dirty="0"/>
              <a:t>РАЗВЕДОЧНЫЙ АНАЛИЗ</a:t>
            </a:r>
          </a:p>
        </p:txBody>
      </p:sp>
      <p:grpSp>
        <p:nvGrpSpPr>
          <p:cNvPr id="1432" name="Google Shape;1432;p68"/>
          <p:cNvGrpSpPr/>
          <p:nvPr/>
        </p:nvGrpSpPr>
        <p:grpSpPr>
          <a:xfrm>
            <a:off x="500247" y="3383542"/>
            <a:ext cx="468286" cy="651524"/>
            <a:chOff x="1924550" y="238125"/>
            <a:chExt cx="3751325" cy="5219200"/>
          </a:xfrm>
        </p:grpSpPr>
        <p:sp>
          <p:nvSpPr>
            <p:cNvPr id="1433" name="Google Shape;1433;p68"/>
            <p:cNvSpPr/>
            <p:nvPr/>
          </p:nvSpPr>
          <p:spPr>
            <a:xfrm>
              <a:off x="1991425" y="318025"/>
              <a:ext cx="3603700" cy="734800"/>
            </a:xfrm>
            <a:custGeom>
              <a:avLst/>
              <a:gdLst/>
              <a:ahLst/>
              <a:cxnLst/>
              <a:rect l="l" t="t" r="r" b="b"/>
              <a:pathLst>
                <a:path w="144148" h="29392" extrusionOk="0">
                  <a:moveTo>
                    <a:pt x="14680" y="1"/>
                  </a:moveTo>
                  <a:cubicBezTo>
                    <a:pt x="6557" y="1"/>
                    <a:pt x="1" y="6590"/>
                    <a:pt x="1" y="14712"/>
                  </a:cubicBezTo>
                  <a:cubicBezTo>
                    <a:pt x="1" y="22802"/>
                    <a:pt x="6557" y="29391"/>
                    <a:pt x="14680" y="29391"/>
                  </a:cubicBezTo>
                  <a:lnTo>
                    <a:pt x="144148" y="29391"/>
                  </a:lnTo>
                  <a:lnTo>
                    <a:pt x="131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8"/>
            <p:cNvSpPr/>
            <p:nvPr/>
          </p:nvSpPr>
          <p:spPr>
            <a:xfrm>
              <a:off x="2005300" y="808150"/>
              <a:ext cx="407775" cy="4569250"/>
            </a:xfrm>
            <a:custGeom>
              <a:avLst/>
              <a:gdLst/>
              <a:ahLst/>
              <a:cxnLst/>
              <a:rect l="l" t="t" r="r" b="b"/>
              <a:pathLst>
                <a:path w="16311" h="182770" extrusionOk="0">
                  <a:moveTo>
                    <a:pt x="0" y="0"/>
                  </a:moveTo>
                  <a:lnTo>
                    <a:pt x="0" y="176245"/>
                  </a:lnTo>
                  <a:lnTo>
                    <a:pt x="9786" y="182769"/>
                  </a:lnTo>
                  <a:lnTo>
                    <a:pt x="16310" y="182769"/>
                  </a:lnTo>
                  <a:lnTo>
                    <a:pt x="16310" y="9786"/>
                  </a:lnTo>
                  <a:lnTo>
                    <a:pt x="9786" y="9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8"/>
            <p:cNvSpPr/>
            <p:nvPr/>
          </p:nvSpPr>
          <p:spPr>
            <a:xfrm>
              <a:off x="2413050" y="1052800"/>
              <a:ext cx="3182075" cy="4324600"/>
            </a:xfrm>
            <a:custGeom>
              <a:avLst/>
              <a:gdLst/>
              <a:ahLst/>
              <a:cxnLst/>
              <a:rect l="l" t="t" r="r" b="b"/>
              <a:pathLst>
                <a:path w="127283" h="172984" extrusionOk="0">
                  <a:moveTo>
                    <a:pt x="0" y="0"/>
                  </a:moveTo>
                  <a:lnTo>
                    <a:pt x="0" y="172983"/>
                  </a:lnTo>
                  <a:lnTo>
                    <a:pt x="127283" y="172983"/>
                  </a:lnTo>
                  <a:lnTo>
                    <a:pt x="127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8"/>
            <p:cNvSpPr/>
            <p:nvPr/>
          </p:nvSpPr>
          <p:spPr>
            <a:xfrm>
              <a:off x="4289500" y="1052800"/>
              <a:ext cx="653225" cy="2039575"/>
            </a:xfrm>
            <a:custGeom>
              <a:avLst/>
              <a:gdLst/>
              <a:ahLst/>
              <a:cxnLst/>
              <a:rect l="l" t="t" r="r" b="b"/>
              <a:pathLst>
                <a:path w="26129" h="81583" extrusionOk="0">
                  <a:moveTo>
                    <a:pt x="0" y="0"/>
                  </a:moveTo>
                  <a:lnTo>
                    <a:pt x="0" y="81583"/>
                  </a:lnTo>
                  <a:lnTo>
                    <a:pt x="26129" y="81583"/>
                  </a:lnTo>
                  <a:lnTo>
                    <a:pt x="261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8"/>
            <p:cNvSpPr/>
            <p:nvPr/>
          </p:nvSpPr>
          <p:spPr>
            <a:xfrm>
              <a:off x="1924550" y="238125"/>
              <a:ext cx="3751325" cy="5219200"/>
            </a:xfrm>
            <a:custGeom>
              <a:avLst/>
              <a:gdLst/>
              <a:ahLst/>
              <a:cxnLst/>
              <a:rect l="l" t="t" r="r" b="b"/>
              <a:pathLst>
                <a:path w="150053" h="208768" extrusionOk="0">
                  <a:moveTo>
                    <a:pt x="17909" y="0"/>
                  </a:moveTo>
                  <a:cubicBezTo>
                    <a:pt x="8580" y="0"/>
                    <a:pt x="849" y="7111"/>
                    <a:pt x="34" y="16212"/>
                  </a:cubicBezTo>
                  <a:lnTo>
                    <a:pt x="1" y="192490"/>
                  </a:lnTo>
                  <a:cubicBezTo>
                    <a:pt x="1" y="201460"/>
                    <a:pt x="7308" y="208767"/>
                    <a:pt x="16278" y="208767"/>
                  </a:cubicBezTo>
                  <a:lnTo>
                    <a:pt x="150052" y="208767"/>
                  </a:lnTo>
                  <a:lnTo>
                    <a:pt x="150052" y="29358"/>
                  </a:lnTo>
                  <a:lnTo>
                    <a:pt x="127251" y="29358"/>
                  </a:lnTo>
                  <a:lnTo>
                    <a:pt x="127251" y="35784"/>
                  </a:lnTo>
                  <a:lnTo>
                    <a:pt x="143626" y="35784"/>
                  </a:lnTo>
                  <a:lnTo>
                    <a:pt x="143626" y="202341"/>
                  </a:lnTo>
                  <a:lnTo>
                    <a:pt x="16278" y="202341"/>
                  </a:lnTo>
                  <a:cubicBezTo>
                    <a:pt x="10863" y="202341"/>
                    <a:pt x="6427" y="197937"/>
                    <a:pt x="6427" y="192490"/>
                  </a:cubicBezTo>
                  <a:lnTo>
                    <a:pt x="6427" y="31609"/>
                  </a:lnTo>
                  <a:cubicBezTo>
                    <a:pt x="9559" y="34218"/>
                    <a:pt x="13538" y="35784"/>
                    <a:pt x="17909" y="35784"/>
                  </a:cubicBezTo>
                  <a:lnTo>
                    <a:pt x="88075" y="35784"/>
                  </a:lnTo>
                  <a:lnTo>
                    <a:pt x="88075" y="29358"/>
                  </a:lnTo>
                  <a:lnTo>
                    <a:pt x="17909" y="29358"/>
                  </a:lnTo>
                  <a:cubicBezTo>
                    <a:pt x="11581" y="29358"/>
                    <a:pt x="6427" y="24237"/>
                    <a:pt x="6427" y="17908"/>
                  </a:cubicBezTo>
                  <a:cubicBezTo>
                    <a:pt x="6427" y="11580"/>
                    <a:pt x="11581" y="6426"/>
                    <a:pt x="17909" y="6426"/>
                  </a:cubicBezTo>
                  <a:lnTo>
                    <a:pt x="137037" y="6426"/>
                  </a:lnTo>
                  <a:lnTo>
                    <a:pt x="1370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8"/>
            <p:cNvSpPr/>
            <p:nvPr/>
          </p:nvSpPr>
          <p:spPr>
            <a:xfrm>
              <a:off x="2249950" y="482750"/>
              <a:ext cx="3018975" cy="160700"/>
            </a:xfrm>
            <a:custGeom>
              <a:avLst/>
              <a:gdLst/>
              <a:ahLst/>
              <a:cxnLst/>
              <a:rect l="l" t="t" r="r" b="b"/>
              <a:pathLst>
                <a:path w="120759" h="6428" extrusionOk="0">
                  <a:moveTo>
                    <a:pt x="0" y="1"/>
                  </a:moveTo>
                  <a:lnTo>
                    <a:pt x="0" y="6427"/>
                  </a:lnTo>
                  <a:lnTo>
                    <a:pt x="120759" y="6427"/>
                  </a:lnTo>
                  <a:lnTo>
                    <a:pt x="1207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8"/>
            <p:cNvSpPr/>
            <p:nvPr/>
          </p:nvSpPr>
          <p:spPr>
            <a:xfrm>
              <a:off x="2249950" y="727400"/>
              <a:ext cx="3182075" cy="160700"/>
            </a:xfrm>
            <a:custGeom>
              <a:avLst/>
              <a:gdLst/>
              <a:ahLst/>
              <a:cxnLst/>
              <a:rect l="l" t="t" r="r" b="b"/>
              <a:pathLst>
                <a:path w="127283" h="6428" extrusionOk="0">
                  <a:moveTo>
                    <a:pt x="0" y="1"/>
                  </a:moveTo>
                  <a:lnTo>
                    <a:pt x="0" y="6427"/>
                  </a:lnTo>
                  <a:lnTo>
                    <a:pt x="127283" y="6427"/>
                  </a:lnTo>
                  <a:lnTo>
                    <a:pt x="1272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8"/>
            <p:cNvSpPr/>
            <p:nvPr/>
          </p:nvSpPr>
          <p:spPr>
            <a:xfrm>
              <a:off x="4209575" y="972050"/>
              <a:ext cx="813075" cy="2331550"/>
            </a:xfrm>
            <a:custGeom>
              <a:avLst/>
              <a:gdLst/>
              <a:ahLst/>
              <a:cxnLst/>
              <a:rect l="l" t="t" r="r" b="b"/>
              <a:pathLst>
                <a:path w="32523" h="93262" extrusionOk="0">
                  <a:moveTo>
                    <a:pt x="26097" y="6427"/>
                  </a:moveTo>
                  <a:lnTo>
                    <a:pt x="26097" y="82888"/>
                  </a:lnTo>
                  <a:lnTo>
                    <a:pt x="16278" y="77962"/>
                  </a:lnTo>
                  <a:lnTo>
                    <a:pt x="6427" y="82888"/>
                  </a:lnTo>
                  <a:lnTo>
                    <a:pt x="6427" y="6427"/>
                  </a:lnTo>
                  <a:close/>
                  <a:moveTo>
                    <a:pt x="1" y="1"/>
                  </a:moveTo>
                  <a:lnTo>
                    <a:pt x="1" y="93261"/>
                  </a:lnTo>
                  <a:lnTo>
                    <a:pt x="16278" y="85139"/>
                  </a:lnTo>
                  <a:lnTo>
                    <a:pt x="32523" y="93261"/>
                  </a:lnTo>
                  <a:lnTo>
                    <a:pt x="325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8"/>
            <p:cNvSpPr/>
            <p:nvPr/>
          </p:nvSpPr>
          <p:spPr>
            <a:xfrm>
              <a:off x="2333125" y="1215900"/>
              <a:ext cx="160675" cy="3998400"/>
            </a:xfrm>
            <a:custGeom>
              <a:avLst/>
              <a:gdLst/>
              <a:ahLst/>
              <a:cxnLst/>
              <a:rect l="l" t="t" r="r" b="b"/>
              <a:pathLst>
                <a:path w="6427" h="159936" extrusionOk="0">
                  <a:moveTo>
                    <a:pt x="0" y="0"/>
                  </a:moveTo>
                  <a:lnTo>
                    <a:pt x="0" y="159935"/>
                  </a:lnTo>
                  <a:lnTo>
                    <a:pt x="6427" y="159935"/>
                  </a:lnTo>
                  <a:lnTo>
                    <a:pt x="6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8"/>
            <p:cNvSpPr/>
            <p:nvPr/>
          </p:nvSpPr>
          <p:spPr>
            <a:xfrm>
              <a:off x="2739250" y="1380625"/>
              <a:ext cx="816325" cy="160675"/>
            </a:xfrm>
            <a:custGeom>
              <a:avLst/>
              <a:gdLst/>
              <a:ahLst/>
              <a:cxnLst/>
              <a:rect l="l" t="t" r="r" b="b"/>
              <a:pathLst>
                <a:path w="32653" h="6427" extrusionOk="0">
                  <a:moveTo>
                    <a:pt x="0" y="0"/>
                  </a:moveTo>
                  <a:lnTo>
                    <a:pt x="0" y="6427"/>
                  </a:lnTo>
                  <a:lnTo>
                    <a:pt x="32653" y="6427"/>
                  </a:lnTo>
                  <a:lnTo>
                    <a:pt x="326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8"/>
            <p:cNvSpPr/>
            <p:nvPr/>
          </p:nvSpPr>
          <p:spPr>
            <a:xfrm>
              <a:off x="4371050" y="4888900"/>
              <a:ext cx="163125" cy="160675"/>
            </a:xfrm>
            <a:custGeom>
              <a:avLst/>
              <a:gdLst/>
              <a:ahLst/>
              <a:cxnLst/>
              <a:rect l="l" t="t" r="r" b="b"/>
              <a:pathLst>
                <a:path w="6525" h="6427" extrusionOk="0">
                  <a:moveTo>
                    <a:pt x="0" y="0"/>
                  </a:moveTo>
                  <a:lnTo>
                    <a:pt x="0" y="6426"/>
                  </a:lnTo>
                  <a:lnTo>
                    <a:pt x="6524" y="642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8"/>
            <p:cNvSpPr/>
            <p:nvPr/>
          </p:nvSpPr>
          <p:spPr>
            <a:xfrm>
              <a:off x="4698075" y="4888900"/>
              <a:ext cx="163100" cy="160675"/>
            </a:xfrm>
            <a:custGeom>
              <a:avLst/>
              <a:gdLst/>
              <a:ahLst/>
              <a:cxnLst/>
              <a:rect l="l" t="t" r="r" b="b"/>
              <a:pathLst>
                <a:path w="6524" h="6427" extrusionOk="0">
                  <a:moveTo>
                    <a:pt x="0" y="0"/>
                  </a:moveTo>
                  <a:lnTo>
                    <a:pt x="0" y="6426"/>
                  </a:lnTo>
                  <a:lnTo>
                    <a:pt x="6524" y="642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8"/>
            <p:cNvSpPr/>
            <p:nvPr/>
          </p:nvSpPr>
          <p:spPr>
            <a:xfrm>
              <a:off x="5024250" y="4888900"/>
              <a:ext cx="163125" cy="160675"/>
            </a:xfrm>
            <a:custGeom>
              <a:avLst/>
              <a:gdLst/>
              <a:ahLst/>
              <a:cxnLst/>
              <a:rect l="l" t="t" r="r" b="b"/>
              <a:pathLst>
                <a:path w="6525" h="6427" extrusionOk="0">
                  <a:moveTo>
                    <a:pt x="1" y="0"/>
                  </a:moveTo>
                  <a:lnTo>
                    <a:pt x="1" y="6426"/>
                  </a:lnTo>
                  <a:lnTo>
                    <a:pt x="6525" y="6426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8"/>
            <p:cNvSpPr/>
            <p:nvPr/>
          </p:nvSpPr>
          <p:spPr>
            <a:xfrm>
              <a:off x="2739250" y="1706825"/>
              <a:ext cx="490125" cy="160675"/>
            </a:xfrm>
            <a:custGeom>
              <a:avLst/>
              <a:gdLst/>
              <a:ahLst/>
              <a:cxnLst/>
              <a:rect l="l" t="t" r="r" b="b"/>
              <a:pathLst>
                <a:path w="19605" h="6427" extrusionOk="0">
                  <a:moveTo>
                    <a:pt x="0" y="0"/>
                  </a:moveTo>
                  <a:lnTo>
                    <a:pt x="0" y="6426"/>
                  </a:lnTo>
                  <a:lnTo>
                    <a:pt x="19605" y="6426"/>
                  </a:lnTo>
                  <a:lnTo>
                    <a:pt x="196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8"/>
            <p:cNvSpPr/>
            <p:nvPr/>
          </p:nvSpPr>
          <p:spPr>
            <a:xfrm>
              <a:off x="2739250" y="2033025"/>
              <a:ext cx="490125" cy="160675"/>
            </a:xfrm>
            <a:custGeom>
              <a:avLst/>
              <a:gdLst/>
              <a:ahLst/>
              <a:cxnLst/>
              <a:rect l="l" t="t" r="r" b="b"/>
              <a:pathLst>
                <a:path w="19605" h="6427" extrusionOk="0">
                  <a:moveTo>
                    <a:pt x="0" y="0"/>
                  </a:moveTo>
                  <a:lnTo>
                    <a:pt x="0" y="6426"/>
                  </a:lnTo>
                  <a:lnTo>
                    <a:pt x="19605" y="6426"/>
                  </a:lnTo>
                  <a:lnTo>
                    <a:pt x="196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8" name="Google Shape;1448;p68"/>
          <p:cNvGrpSpPr/>
          <p:nvPr/>
        </p:nvGrpSpPr>
        <p:grpSpPr>
          <a:xfrm>
            <a:off x="7115720" y="3527253"/>
            <a:ext cx="494910" cy="736951"/>
            <a:chOff x="2047700" y="238125"/>
            <a:chExt cx="3505025" cy="5219200"/>
          </a:xfrm>
        </p:grpSpPr>
        <p:sp>
          <p:nvSpPr>
            <p:cNvPr id="1449" name="Google Shape;1449;p68"/>
            <p:cNvSpPr/>
            <p:nvPr/>
          </p:nvSpPr>
          <p:spPr>
            <a:xfrm>
              <a:off x="2126800" y="725775"/>
              <a:ext cx="2938250" cy="2938275"/>
            </a:xfrm>
            <a:custGeom>
              <a:avLst/>
              <a:gdLst/>
              <a:ahLst/>
              <a:cxnLst/>
              <a:rect l="l" t="t" r="r" b="b"/>
              <a:pathLst>
                <a:path w="117530" h="117531" extrusionOk="0">
                  <a:moveTo>
                    <a:pt x="58782" y="1"/>
                  </a:moveTo>
                  <a:cubicBezTo>
                    <a:pt x="26325" y="1"/>
                    <a:pt x="1" y="26325"/>
                    <a:pt x="1" y="58749"/>
                  </a:cubicBezTo>
                  <a:cubicBezTo>
                    <a:pt x="1" y="91206"/>
                    <a:pt x="26325" y="117530"/>
                    <a:pt x="58782" y="117530"/>
                  </a:cubicBezTo>
                  <a:cubicBezTo>
                    <a:pt x="91238" y="117530"/>
                    <a:pt x="117530" y="91206"/>
                    <a:pt x="117530" y="58749"/>
                  </a:cubicBezTo>
                  <a:cubicBezTo>
                    <a:pt x="117530" y="26325"/>
                    <a:pt x="91238" y="1"/>
                    <a:pt x="587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8"/>
            <p:cNvSpPr/>
            <p:nvPr/>
          </p:nvSpPr>
          <p:spPr>
            <a:xfrm>
              <a:off x="3024675" y="3092350"/>
              <a:ext cx="1142525" cy="571700"/>
            </a:xfrm>
            <a:custGeom>
              <a:avLst/>
              <a:gdLst/>
              <a:ahLst/>
              <a:cxnLst/>
              <a:rect l="l" t="t" r="r" b="b"/>
              <a:pathLst>
                <a:path w="45701" h="22868" extrusionOk="0">
                  <a:moveTo>
                    <a:pt x="13081" y="1"/>
                  </a:moveTo>
                  <a:lnTo>
                    <a:pt x="3262" y="6524"/>
                  </a:lnTo>
                  <a:lnTo>
                    <a:pt x="0" y="13048"/>
                  </a:lnTo>
                  <a:lnTo>
                    <a:pt x="0" y="19605"/>
                  </a:lnTo>
                  <a:lnTo>
                    <a:pt x="19605" y="22867"/>
                  </a:lnTo>
                  <a:lnTo>
                    <a:pt x="45701" y="19605"/>
                  </a:lnTo>
                  <a:lnTo>
                    <a:pt x="45701" y="9786"/>
                  </a:lnTo>
                  <a:lnTo>
                    <a:pt x="35915" y="9786"/>
                  </a:lnTo>
                  <a:lnTo>
                    <a:pt x="359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8"/>
            <p:cNvSpPr/>
            <p:nvPr/>
          </p:nvSpPr>
          <p:spPr>
            <a:xfrm>
              <a:off x="3106225" y="725775"/>
              <a:ext cx="1877275" cy="2121950"/>
            </a:xfrm>
            <a:custGeom>
              <a:avLst/>
              <a:gdLst/>
              <a:ahLst/>
              <a:cxnLst/>
              <a:rect l="l" t="t" r="r" b="b"/>
              <a:pathLst>
                <a:path w="75091" h="84878" extrusionOk="0">
                  <a:moveTo>
                    <a:pt x="26129" y="1"/>
                  </a:moveTo>
                  <a:lnTo>
                    <a:pt x="19605" y="3263"/>
                  </a:lnTo>
                  <a:lnTo>
                    <a:pt x="13081" y="9787"/>
                  </a:lnTo>
                  <a:lnTo>
                    <a:pt x="13081" y="22867"/>
                  </a:lnTo>
                  <a:lnTo>
                    <a:pt x="26129" y="22867"/>
                  </a:lnTo>
                  <a:cubicBezTo>
                    <a:pt x="26129" y="22867"/>
                    <a:pt x="31243" y="16197"/>
                    <a:pt x="32440" y="16197"/>
                  </a:cubicBezTo>
                  <a:cubicBezTo>
                    <a:pt x="32540" y="16197"/>
                    <a:pt x="32612" y="16243"/>
                    <a:pt x="32653" y="16343"/>
                  </a:cubicBezTo>
                  <a:cubicBezTo>
                    <a:pt x="33174" y="17615"/>
                    <a:pt x="35915" y="26129"/>
                    <a:pt x="35915" y="26129"/>
                  </a:cubicBezTo>
                  <a:lnTo>
                    <a:pt x="26129" y="39177"/>
                  </a:lnTo>
                  <a:lnTo>
                    <a:pt x="6557" y="39177"/>
                  </a:lnTo>
                  <a:lnTo>
                    <a:pt x="0" y="52225"/>
                  </a:lnTo>
                  <a:lnTo>
                    <a:pt x="0" y="71830"/>
                  </a:lnTo>
                  <a:lnTo>
                    <a:pt x="9819" y="78354"/>
                  </a:lnTo>
                  <a:lnTo>
                    <a:pt x="13081" y="84878"/>
                  </a:lnTo>
                  <a:lnTo>
                    <a:pt x="22867" y="78354"/>
                  </a:lnTo>
                  <a:lnTo>
                    <a:pt x="32653" y="78354"/>
                  </a:lnTo>
                  <a:lnTo>
                    <a:pt x="42439" y="65306"/>
                  </a:lnTo>
                  <a:lnTo>
                    <a:pt x="42439" y="45701"/>
                  </a:lnTo>
                  <a:lnTo>
                    <a:pt x="52257" y="39177"/>
                  </a:lnTo>
                  <a:lnTo>
                    <a:pt x="62043" y="42439"/>
                  </a:lnTo>
                  <a:lnTo>
                    <a:pt x="71829" y="42439"/>
                  </a:lnTo>
                  <a:lnTo>
                    <a:pt x="75091" y="39177"/>
                  </a:lnTo>
                  <a:lnTo>
                    <a:pt x="55519" y="9787"/>
                  </a:lnTo>
                  <a:lnTo>
                    <a:pt x="261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8"/>
            <p:cNvSpPr/>
            <p:nvPr/>
          </p:nvSpPr>
          <p:spPr>
            <a:xfrm>
              <a:off x="2780025" y="4724975"/>
              <a:ext cx="1631825" cy="326225"/>
            </a:xfrm>
            <a:custGeom>
              <a:avLst/>
              <a:gdLst/>
              <a:ahLst/>
              <a:cxnLst/>
              <a:rect l="l" t="t" r="r" b="b"/>
              <a:pathLst>
                <a:path w="65273" h="13049" extrusionOk="0">
                  <a:moveTo>
                    <a:pt x="0" y="0"/>
                  </a:moveTo>
                  <a:lnTo>
                    <a:pt x="0" y="13048"/>
                  </a:lnTo>
                  <a:lnTo>
                    <a:pt x="65272" y="13048"/>
                  </a:lnTo>
                  <a:lnTo>
                    <a:pt x="65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8"/>
            <p:cNvSpPr/>
            <p:nvPr/>
          </p:nvSpPr>
          <p:spPr>
            <a:xfrm>
              <a:off x="2616925" y="5051175"/>
              <a:ext cx="1958850" cy="326225"/>
            </a:xfrm>
            <a:custGeom>
              <a:avLst/>
              <a:gdLst/>
              <a:ahLst/>
              <a:cxnLst/>
              <a:rect l="l" t="t" r="r" b="b"/>
              <a:pathLst>
                <a:path w="78354" h="13049" extrusionOk="0">
                  <a:moveTo>
                    <a:pt x="0" y="0"/>
                  </a:moveTo>
                  <a:lnTo>
                    <a:pt x="0" y="13048"/>
                  </a:lnTo>
                  <a:lnTo>
                    <a:pt x="78353" y="13048"/>
                  </a:lnTo>
                  <a:lnTo>
                    <a:pt x="783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8"/>
            <p:cNvSpPr/>
            <p:nvPr/>
          </p:nvSpPr>
          <p:spPr>
            <a:xfrm>
              <a:off x="2537000" y="4971250"/>
              <a:ext cx="2117875" cy="486075"/>
            </a:xfrm>
            <a:custGeom>
              <a:avLst/>
              <a:gdLst/>
              <a:ahLst/>
              <a:cxnLst/>
              <a:rect l="l" t="t" r="r" b="b"/>
              <a:pathLst>
                <a:path w="84715" h="19443" extrusionOk="0">
                  <a:moveTo>
                    <a:pt x="78353" y="6394"/>
                  </a:moveTo>
                  <a:lnTo>
                    <a:pt x="78353" y="13049"/>
                  </a:lnTo>
                  <a:lnTo>
                    <a:pt x="6394" y="13049"/>
                  </a:lnTo>
                  <a:lnTo>
                    <a:pt x="6394" y="6394"/>
                  </a:lnTo>
                  <a:close/>
                  <a:moveTo>
                    <a:pt x="0" y="1"/>
                  </a:moveTo>
                  <a:lnTo>
                    <a:pt x="0" y="19442"/>
                  </a:lnTo>
                  <a:lnTo>
                    <a:pt x="84714" y="19442"/>
                  </a:lnTo>
                  <a:lnTo>
                    <a:pt x="8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8"/>
            <p:cNvSpPr/>
            <p:nvPr/>
          </p:nvSpPr>
          <p:spPr>
            <a:xfrm>
              <a:off x="2453825" y="1951475"/>
              <a:ext cx="163125" cy="159850"/>
            </a:xfrm>
            <a:custGeom>
              <a:avLst/>
              <a:gdLst/>
              <a:ahLst/>
              <a:cxnLst/>
              <a:rect l="l" t="t" r="r" b="b"/>
              <a:pathLst>
                <a:path w="6525" h="6394" extrusionOk="0">
                  <a:moveTo>
                    <a:pt x="0" y="0"/>
                  </a:moveTo>
                  <a:lnTo>
                    <a:pt x="0" y="6394"/>
                  </a:lnTo>
                  <a:lnTo>
                    <a:pt x="6524" y="639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8"/>
            <p:cNvSpPr/>
            <p:nvPr/>
          </p:nvSpPr>
          <p:spPr>
            <a:xfrm>
              <a:off x="2616925" y="2196925"/>
              <a:ext cx="163125" cy="159050"/>
            </a:xfrm>
            <a:custGeom>
              <a:avLst/>
              <a:gdLst/>
              <a:ahLst/>
              <a:cxnLst/>
              <a:rect l="l" t="t" r="r" b="b"/>
              <a:pathLst>
                <a:path w="6525" h="6362" extrusionOk="0">
                  <a:moveTo>
                    <a:pt x="0" y="1"/>
                  </a:moveTo>
                  <a:lnTo>
                    <a:pt x="0" y="6362"/>
                  </a:lnTo>
                  <a:lnTo>
                    <a:pt x="6524" y="6362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8"/>
            <p:cNvSpPr/>
            <p:nvPr/>
          </p:nvSpPr>
          <p:spPr>
            <a:xfrm>
              <a:off x="2047700" y="238125"/>
              <a:ext cx="3505025" cy="4649975"/>
            </a:xfrm>
            <a:custGeom>
              <a:avLst/>
              <a:gdLst/>
              <a:ahLst/>
              <a:cxnLst/>
              <a:rect l="l" t="t" r="r" b="b"/>
              <a:pathLst>
                <a:path w="140201" h="185999" extrusionOk="0">
                  <a:moveTo>
                    <a:pt x="66349" y="22867"/>
                  </a:moveTo>
                  <a:cubicBezTo>
                    <a:pt x="88205" y="24595"/>
                    <a:pt x="106537" y="39013"/>
                    <a:pt x="113974" y="58748"/>
                  </a:cubicBezTo>
                  <a:lnTo>
                    <a:pt x="104906" y="58748"/>
                  </a:lnTo>
                  <a:lnTo>
                    <a:pt x="94109" y="55160"/>
                  </a:lnTo>
                  <a:lnTo>
                    <a:pt x="81583" y="63511"/>
                  </a:lnTo>
                  <a:lnTo>
                    <a:pt x="81583" y="83735"/>
                  </a:lnTo>
                  <a:lnTo>
                    <a:pt x="73395" y="94663"/>
                  </a:lnTo>
                  <a:lnTo>
                    <a:pt x="64229" y="94663"/>
                  </a:lnTo>
                  <a:lnTo>
                    <a:pt x="56661" y="99719"/>
                  </a:lnTo>
                  <a:lnTo>
                    <a:pt x="54606" y="95674"/>
                  </a:lnTo>
                  <a:lnTo>
                    <a:pt x="45538" y="89607"/>
                  </a:lnTo>
                  <a:lnTo>
                    <a:pt x="45538" y="72481"/>
                  </a:lnTo>
                  <a:lnTo>
                    <a:pt x="50855" y="61880"/>
                  </a:lnTo>
                  <a:lnTo>
                    <a:pt x="70068" y="61880"/>
                  </a:lnTo>
                  <a:lnTo>
                    <a:pt x="81811" y="46190"/>
                  </a:lnTo>
                  <a:lnTo>
                    <a:pt x="76396" y="29912"/>
                  </a:lnTo>
                  <a:lnTo>
                    <a:pt x="67132" y="39176"/>
                  </a:lnTo>
                  <a:lnTo>
                    <a:pt x="58618" y="39176"/>
                  </a:lnTo>
                  <a:lnTo>
                    <a:pt x="58618" y="30630"/>
                  </a:lnTo>
                  <a:lnTo>
                    <a:pt x="66349" y="22867"/>
                  </a:lnTo>
                  <a:close/>
                  <a:moveTo>
                    <a:pt x="57314" y="22899"/>
                  </a:moveTo>
                  <a:lnTo>
                    <a:pt x="52225" y="27988"/>
                  </a:lnTo>
                  <a:lnTo>
                    <a:pt x="52225" y="45570"/>
                  </a:lnTo>
                  <a:lnTo>
                    <a:pt x="69774" y="45570"/>
                  </a:lnTo>
                  <a:lnTo>
                    <a:pt x="73591" y="41753"/>
                  </a:lnTo>
                  <a:lnTo>
                    <a:pt x="74700" y="45048"/>
                  </a:lnTo>
                  <a:lnTo>
                    <a:pt x="66871" y="55486"/>
                  </a:lnTo>
                  <a:lnTo>
                    <a:pt x="46908" y="55486"/>
                  </a:lnTo>
                  <a:lnTo>
                    <a:pt x="39177" y="70981"/>
                  </a:lnTo>
                  <a:lnTo>
                    <a:pt x="39177" y="93032"/>
                  </a:lnTo>
                  <a:lnTo>
                    <a:pt x="49681" y="100045"/>
                  </a:lnTo>
                  <a:lnTo>
                    <a:pt x="54182" y="109048"/>
                  </a:lnTo>
                  <a:lnTo>
                    <a:pt x="66186" y="101056"/>
                  </a:lnTo>
                  <a:lnTo>
                    <a:pt x="76592" y="101056"/>
                  </a:lnTo>
                  <a:lnTo>
                    <a:pt x="87976" y="85855"/>
                  </a:lnTo>
                  <a:lnTo>
                    <a:pt x="87976" y="66936"/>
                  </a:lnTo>
                  <a:lnTo>
                    <a:pt x="95055" y="62206"/>
                  </a:lnTo>
                  <a:lnTo>
                    <a:pt x="103862" y="65142"/>
                  </a:lnTo>
                  <a:lnTo>
                    <a:pt x="115931" y="65142"/>
                  </a:lnTo>
                  <a:cubicBezTo>
                    <a:pt x="116975" y="69350"/>
                    <a:pt x="117497" y="73754"/>
                    <a:pt x="117497" y="78255"/>
                  </a:cubicBezTo>
                  <a:cubicBezTo>
                    <a:pt x="117497" y="98838"/>
                    <a:pt x="106276" y="116844"/>
                    <a:pt x="89607" y="126435"/>
                  </a:cubicBezTo>
                  <a:lnTo>
                    <a:pt x="86769" y="120791"/>
                  </a:lnTo>
                  <a:lnTo>
                    <a:pt x="78190" y="120791"/>
                  </a:lnTo>
                  <a:lnTo>
                    <a:pt x="78190" y="110973"/>
                  </a:lnTo>
                  <a:lnTo>
                    <a:pt x="51181" y="110973"/>
                  </a:lnTo>
                  <a:lnTo>
                    <a:pt x="40058" y="118410"/>
                  </a:lnTo>
                  <a:lnTo>
                    <a:pt x="34578" y="126630"/>
                  </a:lnTo>
                  <a:cubicBezTo>
                    <a:pt x="17746" y="117040"/>
                    <a:pt x="6361" y="98969"/>
                    <a:pt x="6361" y="78255"/>
                  </a:cubicBezTo>
                  <a:cubicBezTo>
                    <a:pt x="6361" y="49191"/>
                    <a:pt x="28836" y="25248"/>
                    <a:pt x="57314" y="22899"/>
                  </a:cubicBezTo>
                  <a:close/>
                  <a:moveTo>
                    <a:pt x="71797" y="117366"/>
                  </a:moveTo>
                  <a:lnTo>
                    <a:pt x="71797" y="127152"/>
                  </a:lnTo>
                  <a:lnTo>
                    <a:pt x="82822" y="127152"/>
                  </a:lnTo>
                  <a:lnTo>
                    <a:pt x="83899" y="129305"/>
                  </a:lnTo>
                  <a:cubicBezTo>
                    <a:pt x="77146" y="132208"/>
                    <a:pt x="69742" y="133839"/>
                    <a:pt x="61946" y="133839"/>
                  </a:cubicBezTo>
                  <a:cubicBezTo>
                    <a:pt x="54280" y="133839"/>
                    <a:pt x="46973" y="132274"/>
                    <a:pt x="40351" y="129468"/>
                  </a:cubicBezTo>
                  <a:lnTo>
                    <a:pt x="44657" y="123010"/>
                  </a:lnTo>
                  <a:lnTo>
                    <a:pt x="53106" y="117366"/>
                  </a:lnTo>
                  <a:close/>
                  <a:moveTo>
                    <a:pt x="86313" y="10634"/>
                  </a:moveTo>
                  <a:cubicBezTo>
                    <a:pt x="113974" y="20648"/>
                    <a:pt x="133840" y="47168"/>
                    <a:pt x="133840" y="78255"/>
                  </a:cubicBezTo>
                  <a:cubicBezTo>
                    <a:pt x="133840" y="117921"/>
                    <a:pt x="101579" y="150149"/>
                    <a:pt x="61946" y="150149"/>
                  </a:cubicBezTo>
                  <a:cubicBezTo>
                    <a:pt x="48278" y="150149"/>
                    <a:pt x="35002" y="146235"/>
                    <a:pt x="23650" y="139091"/>
                  </a:cubicBezTo>
                  <a:lnTo>
                    <a:pt x="28021" y="130088"/>
                  </a:lnTo>
                  <a:cubicBezTo>
                    <a:pt x="37774" y="136482"/>
                    <a:pt x="49420" y="140233"/>
                    <a:pt x="61946" y="140233"/>
                  </a:cubicBezTo>
                  <a:cubicBezTo>
                    <a:pt x="96099" y="140233"/>
                    <a:pt x="123891" y="112441"/>
                    <a:pt x="123891" y="78255"/>
                  </a:cubicBezTo>
                  <a:cubicBezTo>
                    <a:pt x="123891" y="51083"/>
                    <a:pt x="106309" y="27955"/>
                    <a:pt x="81909" y="19637"/>
                  </a:cubicBezTo>
                  <a:lnTo>
                    <a:pt x="86313" y="10634"/>
                  </a:lnTo>
                  <a:close/>
                  <a:moveTo>
                    <a:pt x="61946" y="0"/>
                  </a:moveTo>
                  <a:lnTo>
                    <a:pt x="61946" y="6393"/>
                  </a:lnTo>
                  <a:cubicBezTo>
                    <a:pt x="68209" y="6393"/>
                    <a:pt x="74309" y="7209"/>
                    <a:pt x="80147" y="8710"/>
                  </a:cubicBezTo>
                  <a:lnTo>
                    <a:pt x="75679" y="17843"/>
                  </a:lnTo>
                  <a:cubicBezTo>
                    <a:pt x="71242" y="16864"/>
                    <a:pt x="66675" y="16310"/>
                    <a:pt x="61946" y="16310"/>
                  </a:cubicBezTo>
                  <a:cubicBezTo>
                    <a:pt x="27793" y="16310"/>
                    <a:pt x="0" y="44102"/>
                    <a:pt x="0" y="78255"/>
                  </a:cubicBezTo>
                  <a:cubicBezTo>
                    <a:pt x="0" y="97599"/>
                    <a:pt x="8873" y="114887"/>
                    <a:pt x="22802" y="126239"/>
                  </a:cubicBezTo>
                  <a:lnTo>
                    <a:pt x="18333" y="135405"/>
                  </a:lnTo>
                  <a:cubicBezTo>
                    <a:pt x="14908" y="132795"/>
                    <a:pt x="11711" y="129892"/>
                    <a:pt x="8808" y="126696"/>
                  </a:cubicBezTo>
                  <a:lnTo>
                    <a:pt x="4078" y="130969"/>
                  </a:lnTo>
                  <a:cubicBezTo>
                    <a:pt x="18170" y="146431"/>
                    <a:pt x="37937" y="155597"/>
                    <a:pt x="58749" y="156477"/>
                  </a:cubicBezTo>
                  <a:lnTo>
                    <a:pt x="58749" y="176278"/>
                  </a:lnTo>
                  <a:lnTo>
                    <a:pt x="26096" y="176278"/>
                  </a:lnTo>
                  <a:lnTo>
                    <a:pt x="26096" y="185998"/>
                  </a:lnTo>
                  <a:lnTo>
                    <a:pt x="32490" y="185998"/>
                  </a:lnTo>
                  <a:lnTo>
                    <a:pt x="32490" y="182639"/>
                  </a:lnTo>
                  <a:lnTo>
                    <a:pt x="91401" y="182639"/>
                  </a:lnTo>
                  <a:lnTo>
                    <a:pt x="91401" y="185998"/>
                  </a:lnTo>
                  <a:lnTo>
                    <a:pt x="97762" y="185998"/>
                  </a:lnTo>
                  <a:lnTo>
                    <a:pt x="97762" y="176278"/>
                  </a:lnTo>
                  <a:lnTo>
                    <a:pt x="65142" y="176278"/>
                  </a:lnTo>
                  <a:lnTo>
                    <a:pt x="65142" y="156477"/>
                  </a:lnTo>
                  <a:cubicBezTo>
                    <a:pt x="106831" y="154781"/>
                    <a:pt x="140201" y="120367"/>
                    <a:pt x="140201" y="78255"/>
                  </a:cubicBezTo>
                  <a:cubicBezTo>
                    <a:pt x="140201" y="35099"/>
                    <a:pt x="105102" y="0"/>
                    <a:pt x="619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68"/>
          <p:cNvGrpSpPr/>
          <p:nvPr/>
        </p:nvGrpSpPr>
        <p:grpSpPr>
          <a:xfrm>
            <a:off x="4209621" y="1196330"/>
            <a:ext cx="817327" cy="808643"/>
            <a:chOff x="1190625" y="265850"/>
            <a:chExt cx="5219200" cy="5163750"/>
          </a:xfrm>
        </p:grpSpPr>
        <p:sp>
          <p:nvSpPr>
            <p:cNvPr id="1459" name="Google Shape;1459;p68"/>
            <p:cNvSpPr/>
            <p:nvPr/>
          </p:nvSpPr>
          <p:spPr>
            <a:xfrm>
              <a:off x="1318650" y="1106625"/>
              <a:ext cx="4963125" cy="640175"/>
            </a:xfrm>
            <a:custGeom>
              <a:avLst/>
              <a:gdLst/>
              <a:ahLst/>
              <a:cxnLst/>
              <a:rect l="l" t="t" r="r" b="b"/>
              <a:pathLst>
                <a:path w="198525" h="25607" extrusionOk="0">
                  <a:moveTo>
                    <a:pt x="12820" y="0"/>
                  </a:moveTo>
                  <a:lnTo>
                    <a:pt x="0" y="25607"/>
                  </a:lnTo>
                  <a:lnTo>
                    <a:pt x="198525" y="25607"/>
                  </a:lnTo>
                  <a:lnTo>
                    <a:pt x="1857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8"/>
            <p:cNvSpPr/>
            <p:nvPr/>
          </p:nvSpPr>
          <p:spPr>
            <a:xfrm>
              <a:off x="1478475" y="385725"/>
              <a:ext cx="4643475" cy="1681575"/>
            </a:xfrm>
            <a:custGeom>
              <a:avLst/>
              <a:gdLst/>
              <a:ahLst/>
              <a:cxnLst/>
              <a:rect l="l" t="t" r="r" b="b"/>
              <a:pathLst>
                <a:path w="185739" h="67263" extrusionOk="0">
                  <a:moveTo>
                    <a:pt x="92870" y="0"/>
                  </a:moveTo>
                  <a:lnTo>
                    <a:pt x="70460" y="25639"/>
                  </a:lnTo>
                  <a:lnTo>
                    <a:pt x="70460" y="54443"/>
                  </a:lnTo>
                  <a:lnTo>
                    <a:pt x="1" y="54443"/>
                  </a:lnTo>
                  <a:lnTo>
                    <a:pt x="1" y="67262"/>
                  </a:lnTo>
                  <a:lnTo>
                    <a:pt x="185738" y="67262"/>
                  </a:lnTo>
                  <a:lnTo>
                    <a:pt x="185738" y="54443"/>
                  </a:lnTo>
                  <a:lnTo>
                    <a:pt x="115279" y="54443"/>
                  </a:lnTo>
                  <a:lnTo>
                    <a:pt x="115279" y="25639"/>
                  </a:lnTo>
                  <a:lnTo>
                    <a:pt x="928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8"/>
            <p:cNvSpPr/>
            <p:nvPr/>
          </p:nvSpPr>
          <p:spPr>
            <a:xfrm>
              <a:off x="1558400" y="2067275"/>
              <a:ext cx="4483625" cy="3282400"/>
            </a:xfrm>
            <a:custGeom>
              <a:avLst/>
              <a:gdLst/>
              <a:ahLst/>
              <a:cxnLst/>
              <a:rect l="l" t="t" r="r" b="b"/>
              <a:pathLst>
                <a:path w="179345" h="131296" extrusionOk="0">
                  <a:moveTo>
                    <a:pt x="1" y="0"/>
                  </a:moveTo>
                  <a:lnTo>
                    <a:pt x="1" y="131295"/>
                  </a:lnTo>
                  <a:lnTo>
                    <a:pt x="179345" y="131295"/>
                  </a:lnTo>
                  <a:lnTo>
                    <a:pt x="179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8"/>
            <p:cNvSpPr/>
            <p:nvPr/>
          </p:nvSpPr>
          <p:spPr>
            <a:xfrm>
              <a:off x="1558400" y="2067275"/>
              <a:ext cx="3282400" cy="3282400"/>
            </a:xfrm>
            <a:custGeom>
              <a:avLst/>
              <a:gdLst/>
              <a:ahLst/>
              <a:cxnLst/>
              <a:rect l="l" t="t" r="r" b="b"/>
              <a:pathLst>
                <a:path w="131296" h="131296" extrusionOk="0">
                  <a:moveTo>
                    <a:pt x="1" y="0"/>
                  </a:moveTo>
                  <a:lnTo>
                    <a:pt x="1" y="131295"/>
                  </a:lnTo>
                  <a:lnTo>
                    <a:pt x="131296" y="131295"/>
                  </a:lnTo>
                  <a:lnTo>
                    <a:pt x="1312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3" name="Google Shape;1463;p68"/>
            <p:cNvSpPr/>
            <p:nvPr/>
          </p:nvSpPr>
          <p:spPr>
            <a:xfrm>
              <a:off x="3071150" y="4869325"/>
              <a:ext cx="1450800" cy="560275"/>
            </a:xfrm>
            <a:custGeom>
              <a:avLst/>
              <a:gdLst/>
              <a:ahLst/>
              <a:cxnLst/>
              <a:rect l="l" t="t" r="r" b="b"/>
              <a:pathLst>
                <a:path w="58032" h="22411" extrusionOk="0">
                  <a:moveTo>
                    <a:pt x="16343" y="0"/>
                  </a:moveTo>
                  <a:lnTo>
                    <a:pt x="0" y="22410"/>
                  </a:lnTo>
                  <a:lnTo>
                    <a:pt x="58031" y="22410"/>
                  </a:lnTo>
                  <a:lnTo>
                    <a:pt x="41982" y="0"/>
                  </a:lnTo>
                  <a:close/>
                </a:path>
              </a:pathLst>
            </a:custGeom>
            <a:solidFill>
              <a:srgbClr val="A5C6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8"/>
            <p:cNvSpPr/>
            <p:nvPr/>
          </p:nvSpPr>
          <p:spPr>
            <a:xfrm>
              <a:off x="1958800" y="2467675"/>
              <a:ext cx="400450" cy="2161100"/>
            </a:xfrm>
            <a:custGeom>
              <a:avLst/>
              <a:gdLst/>
              <a:ahLst/>
              <a:cxnLst/>
              <a:rect l="l" t="t" r="r" b="b"/>
              <a:pathLst>
                <a:path w="16018" h="86444" extrusionOk="0">
                  <a:moveTo>
                    <a:pt x="1" y="1"/>
                  </a:moveTo>
                  <a:lnTo>
                    <a:pt x="1" y="86443"/>
                  </a:lnTo>
                  <a:lnTo>
                    <a:pt x="16017" y="86443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8"/>
            <p:cNvSpPr/>
            <p:nvPr/>
          </p:nvSpPr>
          <p:spPr>
            <a:xfrm>
              <a:off x="2679700" y="2467675"/>
              <a:ext cx="400450" cy="2161100"/>
            </a:xfrm>
            <a:custGeom>
              <a:avLst/>
              <a:gdLst/>
              <a:ahLst/>
              <a:cxnLst/>
              <a:rect l="l" t="t" r="r" b="b"/>
              <a:pathLst>
                <a:path w="16018" h="86444" extrusionOk="0">
                  <a:moveTo>
                    <a:pt x="1" y="1"/>
                  </a:moveTo>
                  <a:lnTo>
                    <a:pt x="1" y="86443"/>
                  </a:lnTo>
                  <a:lnTo>
                    <a:pt x="16017" y="86443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8"/>
            <p:cNvSpPr/>
            <p:nvPr/>
          </p:nvSpPr>
          <p:spPr>
            <a:xfrm>
              <a:off x="1958800" y="2467675"/>
              <a:ext cx="400450" cy="1520925"/>
            </a:xfrm>
            <a:custGeom>
              <a:avLst/>
              <a:gdLst/>
              <a:ahLst/>
              <a:cxnLst/>
              <a:rect l="l" t="t" r="r" b="b"/>
              <a:pathLst>
                <a:path w="16018" h="60837" extrusionOk="0">
                  <a:moveTo>
                    <a:pt x="1" y="1"/>
                  </a:moveTo>
                  <a:lnTo>
                    <a:pt x="1" y="60837"/>
                  </a:lnTo>
                  <a:lnTo>
                    <a:pt x="16017" y="60837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8"/>
            <p:cNvSpPr/>
            <p:nvPr/>
          </p:nvSpPr>
          <p:spPr>
            <a:xfrm>
              <a:off x="2679700" y="2467675"/>
              <a:ext cx="400450" cy="879950"/>
            </a:xfrm>
            <a:custGeom>
              <a:avLst/>
              <a:gdLst/>
              <a:ahLst/>
              <a:cxnLst/>
              <a:rect l="l" t="t" r="r" b="b"/>
              <a:pathLst>
                <a:path w="16018" h="35198" extrusionOk="0">
                  <a:moveTo>
                    <a:pt x="1" y="1"/>
                  </a:moveTo>
                  <a:lnTo>
                    <a:pt x="1" y="35198"/>
                  </a:lnTo>
                  <a:lnTo>
                    <a:pt x="16017" y="35198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8"/>
            <p:cNvSpPr/>
            <p:nvPr/>
          </p:nvSpPr>
          <p:spPr>
            <a:xfrm>
              <a:off x="4521100" y="2467675"/>
              <a:ext cx="399625" cy="2161100"/>
            </a:xfrm>
            <a:custGeom>
              <a:avLst/>
              <a:gdLst/>
              <a:ahLst/>
              <a:cxnLst/>
              <a:rect l="l" t="t" r="r" b="b"/>
              <a:pathLst>
                <a:path w="15985" h="86444" extrusionOk="0">
                  <a:moveTo>
                    <a:pt x="1" y="1"/>
                  </a:moveTo>
                  <a:lnTo>
                    <a:pt x="1" y="86443"/>
                  </a:lnTo>
                  <a:lnTo>
                    <a:pt x="15984" y="86443"/>
                  </a:lnTo>
                  <a:lnTo>
                    <a:pt x="159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8"/>
            <p:cNvSpPr/>
            <p:nvPr/>
          </p:nvSpPr>
          <p:spPr>
            <a:xfrm>
              <a:off x="5241175" y="2467675"/>
              <a:ext cx="400450" cy="2161100"/>
            </a:xfrm>
            <a:custGeom>
              <a:avLst/>
              <a:gdLst/>
              <a:ahLst/>
              <a:cxnLst/>
              <a:rect l="l" t="t" r="r" b="b"/>
              <a:pathLst>
                <a:path w="16018" h="86444" extrusionOk="0">
                  <a:moveTo>
                    <a:pt x="1" y="1"/>
                  </a:moveTo>
                  <a:lnTo>
                    <a:pt x="1" y="86443"/>
                  </a:lnTo>
                  <a:lnTo>
                    <a:pt x="16017" y="86443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8"/>
            <p:cNvSpPr/>
            <p:nvPr/>
          </p:nvSpPr>
          <p:spPr>
            <a:xfrm>
              <a:off x="4521100" y="2467675"/>
              <a:ext cx="399625" cy="400450"/>
            </a:xfrm>
            <a:custGeom>
              <a:avLst/>
              <a:gdLst/>
              <a:ahLst/>
              <a:cxnLst/>
              <a:rect l="l" t="t" r="r" b="b"/>
              <a:pathLst>
                <a:path w="15985" h="16018" extrusionOk="0">
                  <a:moveTo>
                    <a:pt x="1" y="1"/>
                  </a:moveTo>
                  <a:lnTo>
                    <a:pt x="1" y="16017"/>
                  </a:lnTo>
                  <a:lnTo>
                    <a:pt x="15984" y="16017"/>
                  </a:lnTo>
                  <a:lnTo>
                    <a:pt x="159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8"/>
            <p:cNvSpPr/>
            <p:nvPr/>
          </p:nvSpPr>
          <p:spPr>
            <a:xfrm>
              <a:off x="5241175" y="2467675"/>
              <a:ext cx="400450" cy="1520925"/>
            </a:xfrm>
            <a:custGeom>
              <a:avLst/>
              <a:gdLst/>
              <a:ahLst/>
              <a:cxnLst/>
              <a:rect l="l" t="t" r="r" b="b"/>
              <a:pathLst>
                <a:path w="16018" h="60837" extrusionOk="0">
                  <a:moveTo>
                    <a:pt x="1" y="1"/>
                  </a:moveTo>
                  <a:lnTo>
                    <a:pt x="1" y="60837"/>
                  </a:lnTo>
                  <a:lnTo>
                    <a:pt x="16017" y="60837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8"/>
            <p:cNvSpPr/>
            <p:nvPr/>
          </p:nvSpPr>
          <p:spPr>
            <a:xfrm>
              <a:off x="3479700" y="3027925"/>
              <a:ext cx="641025" cy="1841425"/>
            </a:xfrm>
            <a:custGeom>
              <a:avLst/>
              <a:gdLst/>
              <a:ahLst/>
              <a:cxnLst/>
              <a:rect l="l" t="t" r="r" b="b"/>
              <a:pathLst>
                <a:path w="25641" h="73657" extrusionOk="0">
                  <a:moveTo>
                    <a:pt x="1" y="1"/>
                  </a:moveTo>
                  <a:lnTo>
                    <a:pt x="1" y="73656"/>
                  </a:lnTo>
                  <a:lnTo>
                    <a:pt x="25640" y="73656"/>
                  </a:lnTo>
                  <a:lnTo>
                    <a:pt x="256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8"/>
            <p:cNvSpPr/>
            <p:nvPr/>
          </p:nvSpPr>
          <p:spPr>
            <a:xfrm>
              <a:off x="1479300" y="2227100"/>
              <a:ext cx="158225" cy="2961925"/>
            </a:xfrm>
            <a:custGeom>
              <a:avLst/>
              <a:gdLst/>
              <a:ahLst/>
              <a:cxnLst/>
              <a:rect l="l" t="t" r="r" b="b"/>
              <a:pathLst>
                <a:path w="6329" h="118477" extrusionOk="0">
                  <a:moveTo>
                    <a:pt x="0" y="1"/>
                  </a:moveTo>
                  <a:lnTo>
                    <a:pt x="0" y="118476"/>
                  </a:lnTo>
                  <a:lnTo>
                    <a:pt x="6329" y="118476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68"/>
            <p:cNvSpPr/>
            <p:nvPr/>
          </p:nvSpPr>
          <p:spPr>
            <a:xfrm>
              <a:off x="5962900" y="2227100"/>
              <a:ext cx="158225" cy="2961925"/>
            </a:xfrm>
            <a:custGeom>
              <a:avLst/>
              <a:gdLst/>
              <a:ahLst/>
              <a:cxnLst/>
              <a:rect l="l" t="t" r="r" b="b"/>
              <a:pathLst>
                <a:path w="6329" h="118477" extrusionOk="0">
                  <a:moveTo>
                    <a:pt x="0" y="1"/>
                  </a:moveTo>
                  <a:lnTo>
                    <a:pt x="0" y="118476"/>
                  </a:lnTo>
                  <a:lnTo>
                    <a:pt x="6329" y="118476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68"/>
            <p:cNvSpPr/>
            <p:nvPr/>
          </p:nvSpPr>
          <p:spPr>
            <a:xfrm>
              <a:off x="3721100" y="1106625"/>
              <a:ext cx="158225" cy="480350"/>
            </a:xfrm>
            <a:custGeom>
              <a:avLst/>
              <a:gdLst/>
              <a:ahLst/>
              <a:cxnLst/>
              <a:rect l="l" t="t" r="r" b="b"/>
              <a:pathLst>
                <a:path w="6329" h="19214" extrusionOk="0">
                  <a:moveTo>
                    <a:pt x="0" y="0"/>
                  </a:moveTo>
                  <a:lnTo>
                    <a:pt x="0" y="19213"/>
                  </a:lnTo>
                  <a:lnTo>
                    <a:pt x="6329" y="19213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68"/>
            <p:cNvSpPr/>
            <p:nvPr/>
          </p:nvSpPr>
          <p:spPr>
            <a:xfrm>
              <a:off x="1190625" y="265850"/>
              <a:ext cx="5219200" cy="1560050"/>
            </a:xfrm>
            <a:custGeom>
              <a:avLst/>
              <a:gdLst/>
              <a:ahLst/>
              <a:cxnLst/>
              <a:rect l="l" t="t" r="r" b="b"/>
              <a:pathLst>
                <a:path w="208768" h="62402" extrusionOk="0">
                  <a:moveTo>
                    <a:pt x="104384" y="0"/>
                  </a:moveTo>
                  <a:lnTo>
                    <a:pt x="78810" y="29227"/>
                  </a:lnTo>
                  <a:lnTo>
                    <a:pt x="78810" y="56074"/>
                  </a:lnTo>
                  <a:lnTo>
                    <a:pt x="10243" y="56074"/>
                  </a:lnTo>
                  <a:lnTo>
                    <a:pt x="19866" y="36795"/>
                  </a:lnTo>
                  <a:lnTo>
                    <a:pt x="75580" y="36795"/>
                  </a:lnTo>
                  <a:lnTo>
                    <a:pt x="75580" y="30467"/>
                  </a:lnTo>
                  <a:lnTo>
                    <a:pt x="15984" y="30467"/>
                  </a:lnTo>
                  <a:lnTo>
                    <a:pt x="0" y="62402"/>
                  </a:lnTo>
                  <a:lnTo>
                    <a:pt x="85138" y="62402"/>
                  </a:lnTo>
                  <a:lnTo>
                    <a:pt x="85138" y="31609"/>
                  </a:lnTo>
                  <a:lnTo>
                    <a:pt x="104384" y="9623"/>
                  </a:lnTo>
                  <a:lnTo>
                    <a:pt x="123629" y="31609"/>
                  </a:lnTo>
                  <a:lnTo>
                    <a:pt x="123629" y="62402"/>
                  </a:lnTo>
                  <a:lnTo>
                    <a:pt x="208767" y="62402"/>
                  </a:lnTo>
                  <a:lnTo>
                    <a:pt x="192783" y="30467"/>
                  </a:lnTo>
                  <a:lnTo>
                    <a:pt x="133187" y="30467"/>
                  </a:lnTo>
                  <a:lnTo>
                    <a:pt x="133187" y="36795"/>
                  </a:lnTo>
                  <a:lnTo>
                    <a:pt x="188902" y="36795"/>
                  </a:lnTo>
                  <a:lnTo>
                    <a:pt x="198524" y="56074"/>
                  </a:lnTo>
                  <a:lnTo>
                    <a:pt x="129958" y="56074"/>
                  </a:lnTo>
                  <a:lnTo>
                    <a:pt x="129958" y="29227"/>
                  </a:lnTo>
                  <a:lnTo>
                    <a:pt x="1043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68"/>
            <p:cNvSpPr/>
            <p:nvPr/>
          </p:nvSpPr>
          <p:spPr>
            <a:xfrm>
              <a:off x="1399375" y="1907425"/>
              <a:ext cx="4801675" cy="238975"/>
            </a:xfrm>
            <a:custGeom>
              <a:avLst/>
              <a:gdLst/>
              <a:ahLst/>
              <a:cxnLst/>
              <a:rect l="l" t="t" r="r" b="b"/>
              <a:pathLst>
                <a:path w="192067" h="9559" extrusionOk="0">
                  <a:moveTo>
                    <a:pt x="1" y="1"/>
                  </a:moveTo>
                  <a:lnTo>
                    <a:pt x="1" y="9558"/>
                  </a:lnTo>
                  <a:lnTo>
                    <a:pt x="192066" y="9558"/>
                  </a:lnTo>
                  <a:lnTo>
                    <a:pt x="192066" y="1"/>
                  </a:lnTo>
                  <a:lnTo>
                    <a:pt x="185738" y="1"/>
                  </a:lnTo>
                  <a:lnTo>
                    <a:pt x="185738" y="3230"/>
                  </a:lnTo>
                  <a:lnTo>
                    <a:pt x="6329" y="3230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68"/>
            <p:cNvSpPr/>
            <p:nvPr/>
          </p:nvSpPr>
          <p:spPr>
            <a:xfrm>
              <a:off x="3080125" y="5270550"/>
              <a:ext cx="1441000" cy="158225"/>
            </a:xfrm>
            <a:custGeom>
              <a:avLst/>
              <a:gdLst/>
              <a:ahLst/>
              <a:cxnLst/>
              <a:rect l="l" t="t" r="r" b="b"/>
              <a:pathLst>
                <a:path w="57640" h="6329" extrusionOk="0">
                  <a:moveTo>
                    <a:pt x="0" y="0"/>
                  </a:moveTo>
                  <a:lnTo>
                    <a:pt x="0" y="6328"/>
                  </a:lnTo>
                  <a:lnTo>
                    <a:pt x="57640" y="6328"/>
                  </a:lnTo>
                  <a:lnTo>
                    <a:pt x="57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8"/>
            <p:cNvSpPr/>
            <p:nvPr/>
          </p:nvSpPr>
          <p:spPr>
            <a:xfrm>
              <a:off x="4601025" y="5270550"/>
              <a:ext cx="1760675" cy="158225"/>
            </a:xfrm>
            <a:custGeom>
              <a:avLst/>
              <a:gdLst/>
              <a:ahLst/>
              <a:cxnLst/>
              <a:rect l="l" t="t" r="r" b="b"/>
              <a:pathLst>
                <a:path w="70427" h="6329" extrusionOk="0">
                  <a:moveTo>
                    <a:pt x="0" y="0"/>
                  </a:moveTo>
                  <a:lnTo>
                    <a:pt x="0" y="6328"/>
                  </a:lnTo>
                  <a:lnTo>
                    <a:pt x="70427" y="6328"/>
                  </a:lnTo>
                  <a:lnTo>
                    <a:pt x="70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68"/>
            <p:cNvSpPr/>
            <p:nvPr/>
          </p:nvSpPr>
          <p:spPr>
            <a:xfrm>
              <a:off x="1238725" y="5270550"/>
              <a:ext cx="1760675" cy="158225"/>
            </a:xfrm>
            <a:custGeom>
              <a:avLst/>
              <a:gdLst/>
              <a:ahLst/>
              <a:cxnLst/>
              <a:rect l="l" t="t" r="r" b="b"/>
              <a:pathLst>
                <a:path w="70427" h="6329" extrusionOk="0">
                  <a:moveTo>
                    <a:pt x="1" y="0"/>
                  </a:moveTo>
                  <a:lnTo>
                    <a:pt x="1" y="6328"/>
                  </a:lnTo>
                  <a:lnTo>
                    <a:pt x="70427" y="6328"/>
                  </a:lnTo>
                  <a:lnTo>
                    <a:pt x="70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8"/>
            <p:cNvSpPr/>
            <p:nvPr/>
          </p:nvSpPr>
          <p:spPr>
            <a:xfrm>
              <a:off x="3239950" y="5029975"/>
              <a:ext cx="1120525" cy="158225"/>
            </a:xfrm>
            <a:custGeom>
              <a:avLst/>
              <a:gdLst/>
              <a:ahLst/>
              <a:cxnLst/>
              <a:rect l="l" t="t" r="r" b="b"/>
              <a:pathLst>
                <a:path w="44821" h="6329" extrusionOk="0">
                  <a:moveTo>
                    <a:pt x="1" y="0"/>
                  </a:moveTo>
                  <a:lnTo>
                    <a:pt x="1" y="6329"/>
                  </a:lnTo>
                  <a:lnTo>
                    <a:pt x="44820" y="6329"/>
                  </a:lnTo>
                  <a:lnTo>
                    <a:pt x="448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68"/>
            <p:cNvSpPr/>
            <p:nvPr/>
          </p:nvSpPr>
          <p:spPr>
            <a:xfrm>
              <a:off x="3400600" y="2948825"/>
              <a:ext cx="799225" cy="1759875"/>
            </a:xfrm>
            <a:custGeom>
              <a:avLst/>
              <a:gdLst/>
              <a:ahLst/>
              <a:cxnLst/>
              <a:rect l="l" t="t" r="r" b="b"/>
              <a:pathLst>
                <a:path w="31969" h="70395" extrusionOk="0">
                  <a:moveTo>
                    <a:pt x="1" y="0"/>
                  </a:moveTo>
                  <a:lnTo>
                    <a:pt x="1" y="70394"/>
                  </a:lnTo>
                  <a:lnTo>
                    <a:pt x="6329" y="70394"/>
                  </a:lnTo>
                  <a:lnTo>
                    <a:pt x="6329" y="6329"/>
                  </a:lnTo>
                  <a:lnTo>
                    <a:pt x="25640" y="6329"/>
                  </a:lnTo>
                  <a:lnTo>
                    <a:pt x="25640" y="70394"/>
                  </a:lnTo>
                  <a:lnTo>
                    <a:pt x="31968" y="70394"/>
                  </a:lnTo>
                  <a:lnTo>
                    <a:pt x="319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68"/>
            <p:cNvSpPr/>
            <p:nvPr/>
          </p:nvSpPr>
          <p:spPr>
            <a:xfrm>
              <a:off x="1879700" y="2388575"/>
              <a:ext cx="558650" cy="2319300"/>
            </a:xfrm>
            <a:custGeom>
              <a:avLst/>
              <a:gdLst/>
              <a:ahLst/>
              <a:cxnLst/>
              <a:rect l="l" t="t" r="r" b="b"/>
              <a:pathLst>
                <a:path w="22346" h="92772" extrusionOk="0">
                  <a:moveTo>
                    <a:pt x="16017" y="6329"/>
                  </a:moveTo>
                  <a:lnTo>
                    <a:pt x="16017" y="60837"/>
                  </a:lnTo>
                  <a:lnTo>
                    <a:pt x="6329" y="60837"/>
                  </a:lnTo>
                  <a:lnTo>
                    <a:pt x="6329" y="6329"/>
                  </a:lnTo>
                  <a:close/>
                  <a:moveTo>
                    <a:pt x="16017" y="67165"/>
                  </a:moveTo>
                  <a:lnTo>
                    <a:pt x="16017" y="86443"/>
                  </a:lnTo>
                  <a:lnTo>
                    <a:pt x="6329" y="86443"/>
                  </a:lnTo>
                  <a:lnTo>
                    <a:pt x="6329" y="67165"/>
                  </a:lnTo>
                  <a:close/>
                  <a:moveTo>
                    <a:pt x="1" y="1"/>
                  </a:moveTo>
                  <a:lnTo>
                    <a:pt x="1" y="92771"/>
                  </a:lnTo>
                  <a:lnTo>
                    <a:pt x="22345" y="92771"/>
                  </a:lnTo>
                  <a:lnTo>
                    <a:pt x="223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68"/>
            <p:cNvSpPr/>
            <p:nvPr/>
          </p:nvSpPr>
          <p:spPr>
            <a:xfrm>
              <a:off x="2600600" y="2388575"/>
              <a:ext cx="557825" cy="2319300"/>
            </a:xfrm>
            <a:custGeom>
              <a:avLst/>
              <a:gdLst/>
              <a:ahLst/>
              <a:cxnLst/>
              <a:rect l="l" t="t" r="r" b="b"/>
              <a:pathLst>
                <a:path w="22313" h="92772" extrusionOk="0">
                  <a:moveTo>
                    <a:pt x="16017" y="6329"/>
                  </a:moveTo>
                  <a:lnTo>
                    <a:pt x="16017" y="35230"/>
                  </a:lnTo>
                  <a:lnTo>
                    <a:pt x="6329" y="35230"/>
                  </a:lnTo>
                  <a:lnTo>
                    <a:pt x="6329" y="6329"/>
                  </a:lnTo>
                  <a:close/>
                  <a:moveTo>
                    <a:pt x="16017" y="41526"/>
                  </a:moveTo>
                  <a:lnTo>
                    <a:pt x="16017" y="86443"/>
                  </a:lnTo>
                  <a:lnTo>
                    <a:pt x="6329" y="86443"/>
                  </a:lnTo>
                  <a:lnTo>
                    <a:pt x="6329" y="41526"/>
                  </a:lnTo>
                  <a:close/>
                  <a:moveTo>
                    <a:pt x="1" y="1"/>
                  </a:moveTo>
                  <a:lnTo>
                    <a:pt x="1" y="92771"/>
                  </a:lnTo>
                  <a:lnTo>
                    <a:pt x="22313" y="92771"/>
                  </a:lnTo>
                  <a:lnTo>
                    <a:pt x="223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68"/>
            <p:cNvSpPr/>
            <p:nvPr/>
          </p:nvSpPr>
          <p:spPr>
            <a:xfrm>
              <a:off x="4442000" y="2388575"/>
              <a:ext cx="557825" cy="2319300"/>
            </a:xfrm>
            <a:custGeom>
              <a:avLst/>
              <a:gdLst/>
              <a:ahLst/>
              <a:cxnLst/>
              <a:rect l="l" t="t" r="r" b="b"/>
              <a:pathLst>
                <a:path w="22313" h="92772" extrusionOk="0">
                  <a:moveTo>
                    <a:pt x="15984" y="6329"/>
                  </a:moveTo>
                  <a:lnTo>
                    <a:pt x="15984" y="16017"/>
                  </a:lnTo>
                  <a:lnTo>
                    <a:pt x="6296" y="16017"/>
                  </a:lnTo>
                  <a:lnTo>
                    <a:pt x="6296" y="6329"/>
                  </a:lnTo>
                  <a:close/>
                  <a:moveTo>
                    <a:pt x="15984" y="22313"/>
                  </a:moveTo>
                  <a:lnTo>
                    <a:pt x="15984" y="86443"/>
                  </a:lnTo>
                  <a:lnTo>
                    <a:pt x="6296" y="86443"/>
                  </a:lnTo>
                  <a:lnTo>
                    <a:pt x="6296" y="22313"/>
                  </a:lnTo>
                  <a:close/>
                  <a:moveTo>
                    <a:pt x="0" y="1"/>
                  </a:moveTo>
                  <a:lnTo>
                    <a:pt x="0" y="92771"/>
                  </a:lnTo>
                  <a:lnTo>
                    <a:pt x="22312" y="92771"/>
                  </a:lnTo>
                  <a:lnTo>
                    <a:pt x="223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68"/>
            <p:cNvSpPr/>
            <p:nvPr/>
          </p:nvSpPr>
          <p:spPr>
            <a:xfrm>
              <a:off x="5162075" y="2388575"/>
              <a:ext cx="558650" cy="2319300"/>
            </a:xfrm>
            <a:custGeom>
              <a:avLst/>
              <a:gdLst/>
              <a:ahLst/>
              <a:cxnLst/>
              <a:rect l="l" t="t" r="r" b="b"/>
              <a:pathLst>
                <a:path w="22346" h="92772" extrusionOk="0">
                  <a:moveTo>
                    <a:pt x="16017" y="6329"/>
                  </a:moveTo>
                  <a:lnTo>
                    <a:pt x="16017" y="60837"/>
                  </a:lnTo>
                  <a:lnTo>
                    <a:pt x="6329" y="60837"/>
                  </a:lnTo>
                  <a:lnTo>
                    <a:pt x="6329" y="6329"/>
                  </a:lnTo>
                  <a:close/>
                  <a:moveTo>
                    <a:pt x="16017" y="67165"/>
                  </a:moveTo>
                  <a:lnTo>
                    <a:pt x="16017" y="86443"/>
                  </a:lnTo>
                  <a:lnTo>
                    <a:pt x="6329" y="86443"/>
                  </a:lnTo>
                  <a:lnTo>
                    <a:pt x="6329" y="67165"/>
                  </a:lnTo>
                  <a:close/>
                  <a:moveTo>
                    <a:pt x="1" y="1"/>
                  </a:moveTo>
                  <a:lnTo>
                    <a:pt x="1" y="92771"/>
                  </a:lnTo>
                  <a:lnTo>
                    <a:pt x="22345" y="92771"/>
                  </a:lnTo>
                  <a:lnTo>
                    <a:pt x="223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68"/>
            <p:cNvSpPr/>
            <p:nvPr/>
          </p:nvSpPr>
          <p:spPr>
            <a:xfrm>
              <a:off x="3641175" y="3988575"/>
              <a:ext cx="158225" cy="159875"/>
            </a:xfrm>
            <a:custGeom>
              <a:avLst/>
              <a:gdLst/>
              <a:ahLst/>
              <a:cxnLst/>
              <a:rect l="l" t="t" r="r" b="b"/>
              <a:pathLst>
                <a:path w="6329" h="6395" extrusionOk="0">
                  <a:moveTo>
                    <a:pt x="1" y="1"/>
                  </a:moveTo>
                  <a:lnTo>
                    <a:pt x="1" y="6394"/>
                  </a:lnTo>
                  <a:lnTo>
                    <a:pt x="6329" y="6394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68"/>
            <p:cNvSpPr/>
            <p:nvPr/>
          </p:nvSpPr>
          <p:spPr>
            <a:xfrm>
              <a:off x="3399800" y="4790225"/>
              <a:ext cx="800825" cy="158225"/>
            </a:xfrm>
            <a:custGeom>
              <a:avLst/>
              <a:gdLst/>
              <a:ahLst/>
              <a:cxnLst/>
              <a:rect l="l" t="t" r="r" b="b"/>
              <a:pathLst>
                <a:path w="32033" h="6329" extrusionOk="0">
                  <a:moveTo>
                    <a:pt x="0" y="0"/>
                  </a:moveTo>
                  <a:lnTo>
                    <a:pt x="0" y="6328"/>
                  </a:lnTo>
                  <a:lnTo>
                    <a:pt x="32033" y="6328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9" name="Google Shape;1489;p68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68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Рисунок 26">
            <a:hlinkClick r:id="rId3" action="ppaction://hlinksldjump"/>
            <a:extLst>
              <a:ext uri="{FF2B5EF4-FFF2-40B4-BE49-F238E27FC236}">
                <a16:creationId xmlns:a16="http://schemas.microsoft.com/office/drawing/2014/main" id="{8619FFA5-8782-39C1-1282-59AC83AE9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52" y="4345984"/>
            <a:ext cx="910322" cy="335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64" name="Рисунок 1563">
            <a:extLst>
              <a:ext uri="{FF2B5EF4-FFF2-40B4-BE49-F238E27FC236}">
                <a16:creationId xmlns:a16="http://schemas.microsoft.com/office/drawing/2014/main" id="{F855D197-0B0C-FB78-3A68-EAF73C9D2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568" y="2352875"/>
            <a:ext cx="2433125" cy="2235332"/>
          </a:xfrm>
          <a:prstGeom prst="rect">
            <a:avLst/>
          </a:prstGeom>
        </p:spPr>
      </p:pic>
      <p:pic>
        <p:nvPicPr>
          <p:cNvPr id="1566" name="Рисунок 1565">
            <a:extLst>
              <a:ext uri="{FF2B5EF4-FFF2-40B4-BE49-F238E27FC236}">
                <a16:creationId xmlns:a16="http://schemas.microsoft.com/office/drawing/2014/main" id="{8A4BF2E8-4723-AB54-E6A0-D4572164D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601" y="1202230"/>
            <a:ext cx="2410878" cy="2329105"/>
          </a:xfrm>
          <a:prstGeom prst="rect">
            <a:avLst/>
          </a:prstGeom>
        </p:spPr>
      </p:pic>
      <p:sp>
        <p:nvSpPr>
          <p:cNvPr id="24" name="Подзаголовок 12">
            <a:extLst>
              <a:ext uri="{FF2B5EF4-FFF2-40B4-BE49-F238E27FC236}">
                <a16:creationId xmlns:a16="http://schemas.microsoft.com/office/drawing/2014/main" id="{3EB471DF-2BE3-15F6-D540-32BEF95F0ADE}"/>
              </a:ext>
            </a:extLst>
          </p:cNvPr>
          <p:cNvSpPr txBox="1">
            <a:spLocks/>
          </p:cNvSpPr>
          <p:nvPr/>
        </p:nvSpPr>
        <p:spPr>
          <a:xfrm>
            <a:off x="3163860" y="4356087"/>
            <a:ext cx="802770" cy="305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 spc="-150" dirty="0"/>
              <a:t>рис. 2</a:t>
            </a:r>
          </a:p>
        </p:txBody>
      </p:sp>
      <p:pic>
        <p:nvPicPr>
          <p:cNvPr id="1568" name="Рисунок 1567">
            <a:extLst>
              <a:ext uri="{FF2B5EF4-FFF2-40B4-BE49-F238E27FC236}">
                <a16:creationId xmlns:a16="http://schemas.microsoft.com/office/drawing/2014/main" id="{8992AA84-6573-A7C3-6CA8-72317E42D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4176" y="1153206"/>
            <a:ext cx="2257778" cy="2068812"/>
          </a:xfrm>
          <a:prstGeom prst="rect">
            <a:avLst/>
          </a:prstGeom>
        </p:spPr>
      </p:pic>
      <p:sp>
        <p:nvSpPr>
          <p:cNvPr id="25" name="Подзаголовок 12">
            <a:extLst>
              <a:ext uri="{FF2B5EF4-FFF2-40B4-BE49-F238E27FC236}">
                <a16:creationId xmlns:a16="http://schemas.microsoft.com/office/drawing/2014/main" id="{9981B0AE-FB24-6ADD-7A20-5192A7360071}"/>
              </a:ext>
            </a:extLst>
          </p:cNvPr>
          <p:cNvSpPr txBox="1">
            <a:spLocks/>
          </p:cNvSpPr>
          <p:nvPr/>
        </p:nvSpPr>
        <p:spPr>
          <a:xfrm>
            <a:off x="7652482" y="2898958"/>
            <a:ext cx="802770" cy="305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 spc="-150" dirty="0"/>
              <a:t>рис. 3</a:t>
            </a:r>
          </a:p>
        </p:txBody>
      </p:sp>
      <p:sp>
        <p:nvSpPr>
          <p:cNvPr id="13" name="Подзаголовок 12">
            <a:extLst>
              <a:ext uri="{FF2B5EF4-FFF2-40B4-BE49-F238E27FC236}">
                <a16:creationId xmlns:a16="http://schemas.microsoft.com/office/drawing/2014/main" id="{EB6B2D7E-7B7E-F95D-365C-FB8E6F8F5E92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805649" y="3281245"/>
            <a:ext cx="802770" cy="305789"/>
          </a:xfrm>
        </p:spPr>
        <p:txBody>
          <a:bodyPr/>
          <a:lstStyle/>
          <a:p>
            <a:r>
              <a:rPr lang="ru-RU" spc="-150" dirty="0"/>
              <a:t>рис. 1</a:t>
            </a:r>
          </a:p>
        </p:txBody>
      </p:sp>
      <p:grpSp>
        <p:nvGrpSpPr>
          <p:cNvPr id="1575" name="Группа 1574">
            <a:extLst>
              <a:ext uri="{FF2B5EF4-FFF2-40B4-BE49-F238E27FC236}">
                <a16:creationId xmlns:a16="http://schemas.microsoft.com/office/drawing/2014/main" id="{C715CF1C-A022-E582-AB22-8FACBAC35AAC}"/>
              </a:ext>
            </a:extLst>
          </p:cNvPr>
          <p:cNvGrpSpPr/>
          <p:nvPr/>
        </p:nvGrpSpPr>
        <p:grpSpPr>
          <a:xfrm>
            <a:off x="1810831" y="3680172"/>
            <a:ext cx="2155799" cy="415498"/>
            <a:chOff x="1256133" y="3280711"/>
            <a:chExt cx="2155799" cy="415498"/>
          </a:xfrm>
        </p:grpSpPr>
        <p:sp>
          <p:nvSpPr>
            <p:cNvPr id="1570" name="TextBox 1569">
              <a:extLst>
                <a:ext uri="{FF2B5EF4-FFF2-40B4-BE49-F238E27FC236}">
                  <a16:creationId xmlns:a16="http://schemas.microsoft.com/office/drawing/2014/main" id="{B61FBD6D-33E2-5452-9962-7137DC334284}"/>
                </a:ext>
              </a:extLst>
            </p:cNvPr>
            <p:cNvSpPr txBox="1"/>
            <p:nvPr/>
          </p:nvSpPr>
          <p:spPr>
            <a:xfrm>
              <a:off x="1416049" y="3280711"/>
              <a:ext cx="1995883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ru-RU" sz="1000" dirty="0">
                  <a:solidFill>
                    <a:schemeClr val="accent5"/>
                  </a:solidFill>
                  <a:latin typeface="Didact Gothic"/>
                  <a:sym typeface="Aldrich"/>
                </a:rPr>
                <a:t>- запланировано</a:t>
              </a:r>
            </a:p>
            <a:p>
              <a:r>
                <a:rPr lang="ru-RU" sz="1000" dirty="0">
                  <a:solidFill>
                    <a:schemeClr val="accent5"/>
                  </a:solidFill>
                  <a:latin typeface="Didact Gothic"/>
                  <a:sym typeface="Aldrich"/>
                </a:rPr>
                <a:t>- проведено</a:t>
              </a:r>
            </a:p>
          </p:txBody>
        </p:sp>
        <p:pic>
          <p:nvPicPr>
            <p:cNvPr id="1574" name="Рисунок 1573">
              <a:extLst>
                <a:ext uri="{FF2B5EF4-FFF2-40B4-BE49-F238E27FC236}">
                  <a16:creationId xmlns:a16="http://schemas.microsoft.com/office/drawing/2014/main" id="{A088C1AE-E79B-E3BF-F55B-1B0273DD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56133" y="3514362"/>
              <a:ext cx="191548" cy="105042"/>
            </a:xfrm>
            <a:prstGeom prst="rect">
              <a:avLst/>
            </a:prstGeom>
          </p:spPr>
        </p:pic>
        <p:pic>
          <p:nvPicPr>
            <p:cNvPr id="1572" name="Рисунок 1571">
              <a:extLst>
                <a:ext uri="{FF2B5EF4-FFF2-40B4-BE49-F238E27FC236}">
                  <a16:creationId xmlns:a16="http://schemas.microsoft.com/office/drawing/2014/main" id="{5E352DD4-E46C-0341-52B6-F52426992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29179" y="3363232"/>
              <a:ext cx="191548" cy="10169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70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b="1" dirty="0"/>
              <a:t>АНАЛИЗ АКТИВНОСТИ</a:t>
            </a:r>
            <a:endParaRPr b="1" dirty="0"/>
          </a:p>
        </p:txBody>
      </p:sp>
      <p:sp>
        <p:nvSpPr>
          <p:cNvPr id="1619" name="Google Shape;1619;p70"/>
          <p:cNvSpPr/>
          <p:nvPr/>
        </p:nvSpPr>
        <p:spPr>
          <a:xfrm>
            <a:off x="3743737" y="3499125"/>
            <a:ext cx="376500" cy="376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70"/>
          <p:cNvSpPr/>
          <p:nvPr/>
        </p:nvSpPr>
        <p:spPr>
          <a:xfrm>
            <a:off x="4429537" y="3727725"/>
            <a:ext cx="376500" cy="376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70"/>
          <p:cNvSpPr/>
          <p:nvPr/>
        </p:nvSpPr>
        <p:spPr>
          <a:xfrm>
            <a:off x="4105600" y="1603650"/>
            <a:ext cx="376500" cy="376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5" name="Google Shape;1625;p70"/>
          <p:cNvGrpSpPr/>
          <p:nvPr/>
        </p:nvGrpSpPr>
        <p:grpSpPr>
          <a:xfrm>
            <a:off x="6746100" y="3662249"/>
            <a:ext cx="412013" cy="437581"/>
            <a:chOff x="1758200" y="1946350"/>
            <a:chExt cx="449600" cy="477500"/>
          </a:xfrm>
        </p:grpSpPr>
        <p:sp>
          <p:nvSpPr>
            <p:cNvPr id="1626" name="Google Shape;1626;p70"/>
            <p:cNvSpPr/>
            <p:nvPr/>
          </p:nvSpPr>
          <p:spPr>
            <a:xfrm>
              <a:off x="1765200" y="2023125"/>
              <a:ext cx="435625" cy="253600"/>
            </a:xfrm>
            <a:custGeom>
              <a:avLst/>
              <a:gdLst/>
              <a:ahLst/>
              <a:cxnLst/>
              <a:rect l="l" t="t" r="r" b="b"/>
              <a:pathLst>
                <a:path w="17425" h="10144" extrusionOk="0">
                  <a:moveTo>
                    <a:pt x="0" y="10143"/>
                  </a:moveTo>
                  <a:lnTo>
                    <a:pt x="2233" y="10143"/>
                  </a:lnTo>
                  <a:lnTo>
                    <a:pt x="2233" y="0"/>
                  </a:lnTo>
                  <a:lnTo>
                    <a:pt x="0" y="0"/>
                  </a:lnTo>
                  <a:close/>
                  <a:moveTo>
                    <a:pt x="15168" y="10143"/>
                  </a:moveTo>
                  <a:lnTo>
                    <a:pt x="17425" y="10143"/>
                  </a:lnTo>
                  <a:lnTo>
                    <a:pt x="17425" y="0"/>
                  </a:lnTo>
                  <a:lnTo>
                    <a:pt x="15168" y="0"/>
                  </a:lnTo>
                  <a:close/>
                  <a:moveTo>
                    <a:pt x="15168" y="10143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0"/>
            <p:cNvSpPr/>
            <p:nvPr/>
          </p:nvSpPr>
          <p:spPr>
            <a:xfrm>
              <a:off x="1765200" y="2276700"/>
              <a:ext cx="435625" cy="55850"/>
            </a:xfrm>
            <a:custGeom>
              <a:avLst/>
              <a:gdLst/>
              <a:ahLst/>
              <a:cxnLst/>
              <a:rect l="l" t="t" r="r" b="b"/>
              <a:pathLst>
                <a:path w="17425" h="2234" extrusionOk="0">
                  <a:moveTo>
                    <a:pt x="0" y="0"/>
                  </a:moveTo>
                  <a:lnTo>
                    <a:pt x="0" y="2233"/>
                  </a:lnTo>
                  <a:lnTo>
                    <a:pt x="17425" y="2233"/>
                  </a:lnTo>
                  <a:lnTo>
                    <a:pt x="174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70"/>
            <p:cNvSpPr/>
            <p:nvPr/>
          </p:nvSpPr>
          <p:spPr>
            <a:xfrm>
              <a:off x="1940825" y="2332525"/>
              <a:ext cx="83775" cy="55850"/>
            </a:xfrm>
            <a:custGeom>
              <a:avLst/>
              <a:gdLst/>
              <a:ahLst/>
              <a:cxnLst/>
              <a:rect l="l" t="t" r="r" b="b"/>
              <a:pathLst>
                <a:path w="3351" h="2234" extrusionOk="0">
                  <a:moveTo>
                    <a:pt x="1" y="2234"/>
                  </a:moveTo>
                  <a:lnTo>
                    <a:pt x="3351" y="2234"/>
                  </a:lnTo>
                  <a:lnTo>
                    <a:pt x="2792" y="1117"/>
                  </a:lnTo>
                  <a:lnTo>
                    <a:pt x="2792" y="0"/>
                  </a:lnTo>
                  <a:lnTo>
                    <a:pt x="559" y="0"/>
                  </a:lnTo>
                  <a:lnTo>
                    <a:pt x="559" y="1117"/>
                  </a:lnTo>
                  <a:close/>
                  <a:moveTo>
                    <a:pt x="1" y="2234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70"/>
            <p:cNvSpPr/>
            <p:nvPr/>
          </p:nvSpPr>
          <p:spPr>
            <a:xfrm>
              <a:off x="1871050" y="2388925"/>
              <a:ext cx="223925" cy="27950"/>
            </a:xfrm>
            <a:custGeom>
              <a:avLst/>
              <a:gdLst/>
              <a:ahLst/>
              <a:cxnLst/>
              <a:rect l="l" t="t" r="r" b="b"/>
              <a:pathLst>
                <a:path w="8957" h="1118" extrusionOk="0">
                  <a:moveTo>
                    <a:pt x="0" y="1118"/>
                  </a:moveTo>
                  <a:lnTo>
                    <a:pt x="8957" y="1118"/>
                  </a:lnTo>
                  <a:lnTo>
                    <a:pt x="8957" y="559"/>
                  </a:lnTo>
                  <a:cubicBezTo>
                    <a:pt x="8957" y="257"/>
                    <a:pt x="8701" y="1"/>
                    <a:pt x="8398" y="1"/>
                  </a:cubicBezTo>
                  <a:lnTo>
                    <a:pt x="558" y="1"/>
                  </a:lnTo>
                  <a:cubicBezTo>
                    <a:pt x="256" y="1"/>
                    <a:pt x="0" y="257"/>
                    <a:pt x="0" y="559"/>
                  </a:cubicBezTo>
                  <a:close/>
                  <a:moveTo>
                    <a:pt x="0" y="1118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0"/>
            <p:cNvSpPr/>
            <p:nvPr/>
          </p:nvSpPr>
          <p:spPr>
            <a:xfrm>
              <a:off x="1848950" y="2123150"/>
              <a:ext cx="105875" cy="97725"/>
            </a:xfrm>
            <a:custGeom>
              <a:avLst/>
              <a:gdLst/>
              <a:ahLst/>
              <a:cxnLst/>
              <a:rect l="l" t="t" r="r" b="b"/>
              <a:pathLst>
                <a:path w="4235" h="3909" extrusionOk="0">
                  <a:moveTo>
                    <a:pt x="2675" y="3909"/>
                  </a:moveTo>
                  <a:lnTo>
                    <a:pt x="4234" y="3909"/>
                  </a:lnTo>
                  <a:lnTo>
                    <a:pt x="4234" y="0"/>
                  </a:lnTo>
                  <a:lnTo>
                    <a:pt x="2675" y="0"/>
                  </a:lnTo>
                  <a:close/>
                  <a:moveTo>
                    <a:pt x="0" y="3909"/>
                  </a:moveTo>
                  <a:lnTo>
                    <a:pt x="1559" y="3909"/>
                  </a:lnTo>
                  <a:lnTo>
                    <a:pt x="1559" y="0"/>
                  </a:lnTo>
                  <a:lnTo>
                    <a:pt x="0" y="0"/>
                  </a:lnTo>
                  <a:close/>
                  <a:moveTo>
                    <a:pt x="0" y="3909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0"/>
            <p:cNvSpPr/>
            <p:nvPr/>
          </p:nvSpPr>
          <p:spPr>
            <a:xfrm>
              <a:off x="2010625" y="2009150"/>
              <a:ext cx="105875" cy="97725"/>
            </a:xfrm>
            <a:custGeom>
              <a:avLst/>
              <a:gdLst/>
              <a:ahLst/>
              <a:cxnLst/>
              <a:rect l="l" t="t" r="r" b="b"/>
              <a:pathLst>
                <a:path w="4235" h="3909" extrusionOk="0">
                  <a:moveTo>
                    <a:pt x="0" y="1"/>
                  </a:moveTo>
                  <a:lnTo>
                    <a:pt x="0" y="3909"/>
                  </a:lnTo>
                  <a:lnTo>
                    <a:pt x="4235" y="3909"/>
                  </a:lnTo>
                  <a:lnTo>
                    <a:pt x="42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0"/>
            <p:cNvSpPr/>
            <p:nvPr/>
          </p:nvSpPr>
          <p:spPr>
            <a:xfrm>
              <a:off x="1821025" y="1953325"/>
              <a:ext cx="323400" cy="323400"/>
            </a:xfrm>
            <a:custGeom>
              <a:avLst/>
              <a:gdLst/>
              <a:ahLst/>
              <a:cxnLst/>
              <a:rect l="l" t="t" r="r" b="b"/>
              <a:pathLst>
                <a:path w="12936" h="12936" extrusionOk="0">
                  <a:moveTo>
                    <a:pt x="0" y="12935"/>
                  </a:moveTo>
                  <a:lnTo>
                    <a:pt x="12935" y="12935"/>
                  </a:lnTo>
                  <a:lnTo>
                    <a:pt x="12935" y="0"/>
                  </a:lnTo>
                  <a:lnTo>
                    <a:pt x="7584" y="0"/>
                  </a:lnTo>
                  <a:lnTo>
                    <a:pt x="6468" y="1117"/>
                  </a:lnTo>
                  <a:lnTo>
                    <a:pt x="5351" y="0"/>
                  </a:lnTo>
                  <a:lnTo>
                    <a:pt x="0" y="0"/>
                  </a:lnTo>
                  <a:close/>
                  <a:moveTo>
                    <a:pt x="11819" y="6142"/>
                  </a:moveTo>
                  <a:lnTo>
                    <a:pt x="7584" y="6142"/>
                  </a:lnTo>
                  <a:lnTo>
                    <a:pt x="7584" y="2234"/>
                  </a:lnTo>
                  <a:lnTo>
                    <a:pt x="11819" y="2234"/>
                  </a:lnTo>
                  <a:close/>
                  <a:moveTo>
                    <a:pt x="5351" y="6793"/>
                  </a:moveTo>
                  <a:lnTo>
                    <a:pt x="5351" y="10702"/>
                  </a:lnTo>
                  <a:lnTo>
                    <a:pt x="3792" y="10702"/>
                  </a:lnTo>
                  <a:lnTo>
                    <a:pt x="3792" y="6793"/>
                  </a:lnTo>
                  <a:close/>
                  <a:moveTo>
                    <a:pt x="2676" y="6793"/>
                  </a:moveTo>
                  <a:lnTo>
                    <a:pt x="2676" y="10702"/>
                  </a:lnTo>
                  <a:lnTo>
                    <a:pt x="1117" y="10702"/>
                  </a:lnTo>
                  <a:lnTo>
                    <a:pt x="1117" y="6793"/>
                  </a:lnTo>
                  <a:close/>
                  <a:moveTo>
                    <a:pt x="2676" y="6793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70"/>
            <p:cNvSpPr/>
            <p:nvPr/>
          </p:nvSpPr>
          <p:spPr>
            <a:xfrm>
              <a:off x="1765200" y="2023125"/>
              <a:ext cx="20950" cy="253600"/>
            </a:xfrm>
            <a:custGeom>
              <a:avLst/>
              <a:gdLst/>
              <a:ahLst/>
              <a:cxnLst/>
              <a:rect l="l" t="t" r="r" b="b"/>
              <a:pathLst>
                <a:path w="838" h="10144" extrusionOk="0">
                  <a:moveTo>
                    <a:pt x="0" y="0"/>
                  </a:moveTo>
                  <a:lnTo>
                    <a:pt x="0" y="10143"/>
                  </a:lnTo>
                  <a:lnTo>
                    <a:pt x="838" y="10143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70"/>
            <p:cNvSpPr/>
            <p:nvPr/>
          </p:nvSpPr>
          <p:spPr>
            <a:xfrm>
              <a:off x="1821025" y="1953325"/>
              <a:ext cx="203575" cy="323400"/>
            </a:xfrm>
            <a:custGeom>
              <a:avLst/>
              <a:gdLst/>
              <a:ahLst/>
              <a:cxnLst/>
              <a:rect l="l" t="t" r="r" b="b"/>
              <a:pathLst>
                <a:path w="8143" h="12936" extrusionOk="0">
                  <a:moveTo>
                    <a:pt x="0" y="12935"/>
                  </a:moveTo>
                  <a:lnTo>
                    <a:pt x="838" y="12935"/>
                  </a:lnTo>
                  <a:lnTo>
                    <a:pt x="838" y="0"/>
                  </a:lnTo>
                  <a:lnTo>
                    <a:pt x="0" y="0"/>
                  </a:lnTo>
                  <a:close/>
                  <a:moveTo>
                    <a:pt x="6468" y="12935"/>
                  </a:moveTo>
                  <a:lnTo>
                    <a:pt x="7026" y="12935"/>
                  </a:lnTo>
                  <a:lnTo>
                    <a:pt x="7026" y="1117"/>
                  </a:lnTo>
                  <a:lnTo>
                    <a:pt x="8143" y="0"/>
                  </a:lnTo>
                  <a:lnTo>
                    <a:pt x="7584" y="0"/>
                  </a:lnTo>
                  <a:lnTo>
                    <a:pt x="6468" y="1117"/>
                  </a:lnTo>
                  <a:close/>
                  <a:moveTo>
                    <a:pt x="6468" y="12935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0"/>
            <p:cNvSpPr/>
            <p:nvPr/>
          </p:nvSpPr>
          <p:spPr>
            <a:xfrm>
              <a:off x="1765200" y="2276700"/>
              <a:ext cx="20950" cy="55850"/>
            </a:xfrm>
            <a:custGeom>
              <a:avLst/>
              <a:gdLst/>
              <a:ahLst/>
              <a:cxnLst/>
              <a:rect l="l" t="t" r="r" b="b"/>
              <a:pathLst>
                <a:path w="838" h="2234" extrusionOk="0">
                  <a:moveTo>
                    <a:pt x="0" y="0"/>
                  </a:moveTo>
                  <a:lnTo>
                    <a:pt x="0" y="2233"/>
                  </a:lnTo>
                  <a:lnTo>
                    <a:pt x="838" y="2233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0"/>
            <p:cNvSpPr/>
            <p:nvPr/>
          </p:nvSpPr>
          <p:spPr>
            <a:xfrm>
              <a:off x="1940825" y="2332525"/>
              <a:ext cx="34925" cy="55850"/>
            </a:xfrm>
            <a:custGeom>
              <a:avLst/>
              <a:gdLst/>
              <a:ahLst/>
              <a:cxnLst/>
              <a:rect l="l" t="t" r="r" b="b"/>
              <a:pathLst>
                <a:path w="1397" h="2234" extrusionOk="0">
                  <a:moveTo>
                    <a:pt x="1" y="2234"/>
                  </a:moveTo>
                  <a:lnTo>
                    <a:pt x="838" y="2234"/>
                  </a:lnTo>
                  <a:lnTo>
                    <a:pt x="1397" y="1117"/>
                  </a:lnTo>
                  <a:lnTo>
                    <a:pt x="1397" y="0"/>
                  </a:lnTo>
                  <a:lnTo>
                    <a:pt x="559" y="0"/>
                  </a:lnTo>
                  <a:lnTo>
                    <a:pt x="559" y="1117"/>
                  </a:lnTo>
                  <a:close/>
                  <a:moveTo>
                    <a:pt x="1" y="2234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0"/>
            <p:cNvSpPr/>
            <p:nvPr/>
          </p:nvSpPr>
          <p:spPr>
            <a:xfrm>
              <a:off x="1871050" y="2388925"/>
              <a:ext cx="34900" cy="27950"/>
            </a:xfrm>
            <a:custGeom>
              <a:avLst/>
              <a:gdLst/>
              <a:ahLst/>
              <a:cxnLst/>
              <a:rect l="l" t="t" r="r" b="b"/>
              <a:pathLst>
                <a:path w="1396" h="1118" extrusionOk="0">
                  <a:moveTo>
                    <a:pt x="0" y="1118"/>
                  </a:moveTo>
                  <a:lnTo>
                    <a:pt x="838" y="1118"/>
                  </a:lnTo>
                  <a:lnTo>
                    <a:pt x="838" y="559"/>
                  </a:lnTo>
                  <a:cubicBezTo>
                    <a:pt x="861" y="257"/>
                    <a:pt x="1094" y="1"/>
                    <a:pt x="1396" y="1"/>
                  </a:cubicBezTo>
                  <a:lnTo>
                    <a:pt x="558" y="1"/>
                  </a:lnTo>
                  <a:cubicBezTo>
                    <a:pt x="256" y="1"/>
                    <a:pt x="0" y="257"/>
                    <a:pt x="0" y="559"/>
                  </a:cubicBezTo>
                  <a:close/>
                  <a:moveTo>
                    <a:pt x="0" y="1118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0"/>
            <p:cNvSpPr/>
            <p:nvPr/>
          </p:nvSpPr>
          <p:spPr>
            <a:xfrm>
              <a:off x="1848950" y="2123150"/>
              <a:ext cx="80850" cy="97725"/>
            </a:xfrm>
            <a:custGeom>
              <a:avLst/>
              <a:gdLst/>
              <a:ahLst/>
              <a:cxnLst/>
              <a:rect l="l" t="t" r="r" b="b"/>
              <a:pathLst>
                <a:path w="3234" h="3909" extrusionOk="0">
                  <a:moveTo>
                    <a:pt x="2675" y="3909"/>
                  </a:moveTo>
                  <a:lnTo>
                    <a:pt x="3234" y="3909"/>
                  </a:lnTo>
                  <a:lnTo>
                    <a:pt x="3234" y="0"/>
                  </a:lnTo>
                  <a:lnTo>
                    <a:pt x="2675" y="0"/>
                  </a:lnTo>
                  <a:close/>
                  <a:moveTo>
                    <a:pt x="0" y="3909"/>
                  </a:moveTo>
                  <a:lnTo>
                    <a:pt x="558" y="3909"/>
                  </a:lnTo>
                  <a:lnTo>
                    <a:pt x="558" y="0"/>
                  </a:lnTo>
                  <a:lnTo>
                    <a:pt x="0" y="0"/>
                  </a:lnTo>
                  <a:close/>
                  <a:moveTo>
                    <a:pt x="0" y="3909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0"/>
            <p:cNvSpPr/>
            <p:nvPr/>
          </p:nvSpPr>
          <p:spPr>
            <a:xfrm>
              <a:off x="2010625" y="2009150"/>
              <a:ext cx="13975" cy="97725"/>
            </a:xfrm>
            <a:custGeom>
              <a:avLst/>
              <a:gdLst/>
              <a:ahLst/>
              <a:cxnLst/>
              <a:rect l="l" t="t" r="r" b="b"/>
              <a:pathLst>
                <a:path w="559" h="3909" extrusionOk="0">
                  <a:moveTo>
                    <a:pt x="0" y="1"/>
                  </a:moveTo>
                  <a:lnTo>
                    <a:pt x="0" y="3909"/>
                  </a:lnTo>
                  <a:lnTo>
                    <a:pt x="559" y="3909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70"/>
            <p:cNvSpPr/>
            <p:nvPr/>
          </p:nvSpPr>
          <p:spPr>
            <a:xfrm>
              <a:off x="2165900" y="2044050"/>
              <a:ext cx="13400" cy="69825"/>
            </a:xfrm>
            <a:custGeom>
              <a:avLst/>
              <a:gdLst/>
              <a:ahLst/>
              <a:cxnLst/>
              <a:rect l="l" t="t" r="r" b="b"/>
              <a:pathLst>
                <a:path w="536" h="2793" extrusionOk="0">
                  <a:moveTo>
                    <a:pt x="1" y="1"/>
                  </a:moveTo>
                  <a:lnTo>
                    <a:pt x="1" y="559"/>
                  </a:lnTo>
                  <a:lnTo>
                    <a:pt x="536" y="559"/>
                  </a:lnTo>
                  <a:lnTo>
                    <a:pt x="536" y="1"/>
                  </a:lnTo>
                  <a:close/>
                  <a:moveTo>
                    <a:pt x="1" y="1117"/>
                  </a:moveTo>
                  <a:lnTo>
                    <a:pt x="1" y="2792"/>
                  </a:lnTo>
                  <a:lnTo>
                    <a:pt x="536" y="2792"/>
                  </a:lnTo>
                  <a:lnTo>
                    <a:pt x="536" y="11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70"/>
            <p:cNvSpPr/>
            <p:nvPr/>
          </p:nvSpPr>
          <p:spPr>
            <a:xfrm>
              <a:off x="1758200" y="1946350"/>
              <a:ext cx="449600" cy="477500"/>
            </a:xfrm>
            <a:custGeom>
              <a:avLst/>
              <a:gdLst/>
              <a:ahLst/>
              <a:cxnLst/>
              <a:rect l="l" t="t" r="r" b="b"/>
              <a:pathLst>
                <a:path w="17984" h="19100" extrusionOk="0">
                  <a:moveTo>
                    <a:pt x="17426" y="3350"/>
                  </a:moveTo>
                  <a:lnTo>
                    <a:pt x="17426" y="12935"/>
                  </a:lnTo>
                  <a:lnTo>
                    <a:pt x="15751" y="12935"/>
                  </a:lnTo>
                  <a:lnTo>
                    <a:pt x="15751" y="3350"/>
                  </a:lnTo>
                  <a:close/>
                  <a:moveTo>
                    <a:pt x="15169" y="559"/>
                  </a:moveTo>
                  <a:lnTo>
                    <a:pt x="15169" y="12958"/>
                  </a:lnTo>
                  <a:lnTo>
                    <a:pt x="9260" y="12958"/>
                  </a:lnTo>
                  <a:lnTo>
                    <a:pt x="9260" y="1512"/>
                  </a:lnTo>
                  <a:lnTo>
                    <a:pt x="10214" y="559"/>
                  </a:lnTo>
                  <a:close/>
                  <a:moveTo>
                    <a:pt x="9818" y="15750"/>
                  </a:moveTo>
                  <a:lnTo>
                    <a:pt x="9818" y="16657"/>
                  </a:lnTo>
                  <a:lnTo>
                    <a:pt x="10214" y="17425"/>
                  </a:lnTo>
                  <a:lnTo>
                    <a:pt x="7771" y="17425"/>
                  </a:lnTo>
                  <a:lnTo>
                    <a:pt x="8143" y="16657"/>
                  </a:lnTo>
                  <a:lnTo>
                    <a:pt x="8143" y="15750"/>
                  </a:lnTo>
                  <a:close/>
                  <a:moveTo>
                    <a:pt x="12912" y="17960"/>
                  </a:moveTo>
                  <a:cubicBezTo>
                    <a:pt x="13075" y="17960"/>
                    <a:pt x="13192" y="18099"/>
                    <a:pt x="13192" y="18262"/>
                  </a:cubicBezTo>
                  <a:lnTo>
                    <a:pt x="13192" y="18541"/>
                  </a:lnTo>
                  <a:lnTo>
                    <a:pt x="4793" y="18541"/>
                  </a:lnTo>
                  <a:lnTo>
                    <a:pt x="4793" y="18262"/>
                  </a:lnTo>
                  <a:cubicBezTo>
                    <a:pt x="4793" y="18099"/>
                    <a:pt x="4910" y="17960"/>
                    <a:pt x="5072" y="17960"/>
                  </a:cubicBezTo>
                  <a:close/>
                  <a:moveTo>
                    <a:pt x="2234" y="0"/>
                  </a:moveTo>
                  <a:lnTo>
                    <a:pt x="2234" y="2792"/>
                  </a:lnTo>
                  <a:lnTo>
                    <a:pt x="1" y="2792"/>
                  </a:lnTo>
                  <a:lnTo>
                    <a:pt x="1" y="15727"/>
                  </a:lnTo>
                  <a:lnTo>
                    <a:pt x="7585" y="15727"/>
                  </a:lnTo>
                  <a:lnTo>
                    <a:pt x="7585" y="16517"/>
                  </a:lnTo>
                  <a:lnTo>
                    <a:pt x="7143" y="17401"/>
                  </a:lnTo>
                  <a:lnTo>
                    <a:pt x="5072" y="17401"/>
                  </a:lnTo>
                  <a:cubicBezTo>
                    <a:pt x="4607" y="17401"/>
                    <a:pt x="4235" y="17797"/>
                    <a:pt x="4235" y="18262"/>
                  </a:cubicBezTo>
                  <a:lnTo>
                    <a:pt x="4235" y="19100"/>
                  </a:lnTo>
                  <a:lnTo>
                    <a:pt x="13750" y="19100"/>
                  </a:lnTo>
                  <a:lnTo>
                    <a:pt x="13750" y="18262"/>
                  </a:lnTo>
                  <a:cubicBezTo>
                    <a:pt x="13750" y="17797"/>
                    <a:pt x="13354" y="17425"/>
                    <a:pt x="12912" y="17425"/>
                  </a:cubicBezTo>
                  <a:lnTo>
                    <a:pt x="10842" y="17425"/>
                  </a:lnTo>
                  <a:lnTo>
                    <a:pt x="10377" y="16517"/>
                  </a:lnTo>
                  <a:lnTo>
                    <a:pt x="10377" y="15750"/>
                  </a:lnTo>
                  <a:lnTo>
                    <a:pt x="15169" y="15750"/>
                  </a:lnTo>
                  <a:lnTo>
                    <a:pt x="15169" y="15191"/>
                  </a:lnTo>
                  <a:lnTo>
                    <a:pt x="559" y="15191"/>
                  </a:lnTo>
                  <a:lnTo>
                    <a:pt x="559" y="13516"/>
                  </a:lnTo>
                  <a:lnTo>
                    <a:pt x="17426" y="13516"/>
                  </a:lnTo>
                  <a:lnTo>
                    <a:pt x="17426" y="15191"/>
                  </a:lnTo>
                  <a:lnTo>
                    <a:pt x="15751" y="15191"/>
                  </a:lnTo>
                  <a:lnTo>
                    <a:pt x="15751" y="15750"/>
                  </a:lnTo>
                  <a:lnTo>
                    <a:pt x="17984" y="15750"/>
                  </a:lnTo>
                  <a:lnTo>
                    <a:pt x="17984" y="2792"/>
                  </a:lnTo>
                  <a:lnTo>
                    <a:pt x="15727" y="2792"/>
                  </a:lnTo>
                  <a:lnTo>
                    <a:pt x="15727" y="0"/>
                  </a:lnTo>
                  <a:lnTo>
                    <a:pt x="9981" y="0"/>
                  </a:lnTo>
                  <a:lnTo>
                    <a:pt x="8981" y="1001"/>
                  </a:lnTo>
                  <a:lnTo>
                    <a:pt x="7980" y="0"/>
                  </a:lnTo>
                  <a:lnTo>
                    <a:pt x="5468" y="0"/>
                  </a:lnTo>
                  <a:lnTo>
                    <a:pt x="5468" y="559"/>
                  </a:lnTo>
                  <a:lnTo>
                    <a:pt x="7748" y="559"/>
                  </a:lnTo>
                  <a:lnTo>
                    <a:pt x="8702" y="1512"/>
                  </a:lnTo>
                  <a:lnTo>
                    <a:pt x="8702" y="12935"/>
                  </a:lnTo>
                  <a:lnTo>
                    <a:pt x="559" y="12935"/>
                  </a:lnTo>
                  <a:lnTo>
                    <a:pt x="559" y="3327"/>
                  </a:lnTo>
                  <a:lnTo>
                    <a:pt x="2234" y="3327"/>
                  </a:lnTo>
                  <a:lnTo>
                    <a:pt x="2234" y="12353"/>
                  </a:lnTo>
                  <a:lnTo>
                    <a:pt x="2793" y="12353"/>
                  </a:lnTo>
                  <a:lnTo>
                    <a:pt x="2793" y="559"/>
                  </a:lnTo>
                  <a:lnTo>
                    <a:pt x="4910" y="559"/>
                  </a:lnTo>
                  <a:lnTo>
                    <a:pt x="49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0"/>
            <p:cNvSpPr/>
            <p:nvPr/>
          </p:nvSpPr>
          <p:spPr>
            <a:xfrm>
              <a:off x="1975725" y="2297625"/>
              <a:ext cx="13975" cy="13975"/>
            </a:xfrm>
            <a:custGeom>
              <a:avLst/>
              <a:gdLst/>
              <a:ahLst/>
              <a:cxnLst/>
              <a:rect l="l" t="t" r="r" b="b"/>
              <a:pathLst>
                <a:path w="559" h="559" extrusionOk="0">
                  <a:moveTo>
                    <a:pt x="1" y="1"/>
                  </a:moveTo>
                  <a:lnTo>
                    <a:pt x="1" y="559"/>
                  </a:lnTo>
                  <a:lnTo>
                    <a:pt x="559" y="559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70"/>
            <p:cNvSpPr/>
            <p:nvPr/>
          </p:nvSpPr>
          <p:spPr>
            <a:xfrm>
              <a:off x="1908850" y="2116175"/>
              <a:ext cx="52950" cy="111675"/>
            </a:xfrm>
            <a:custGeom>
              <a:avLst/>
              <a:gdLst/>
              <a:ahLst/>
              <a:cxnLst/>
              <a:rect l="l" t="t" r="r" b="b"/>
              <a:pathLst>
                <a:path w="2118" h="4467" extrusionOk="0">
                  <a:moveTo>
                    <a:pt x="1559" y="559"/>
                  </a:moveTo>
                  <a:lnTo>
                    <a:pt x="1559" y="3909"/>
                  </a:lnTo>
                  <a:lnTo>
                    <a:pt x="559" y="3909"/>
                  </a:lnTo>
                  <a:lnTo>
                    <a:pt x="559" y="559"/>
                  </a:lnTo>
                  <a:close/>
                  <a:moveTo>
                    <a:pt x="0" y="0"/>
                  </a:moveTo>
                  <a:lnTo>
                    <a:pt x="0" y="4467"/>
                  </a:lnTo>
                  <a:lnTo>
                    <a:pt x="2117" y="4467"/>
                  </a:lnTo>
                  <a:lnTo>
                    <a:pt x="21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70"/>
            <p:cNvSpPr/>
            <p:nvPr/>
          </p:nvSpPr>
          <p:spPr>
            <a:xfrm>
              <a:off x="2003650" y="2002175"/>
              <a:ext cx="119825" cy="111700"/>
            </a:xfrm>
            <a:custGeom>
              <a:avLst/>
              <a:gdLst/>
              <a:ahLst/>
              <a:cxnLst/>
              <a:rect l="l" t="t" r="r" b="b"/>
              <a:pathLst>
                <a:path w="4793" h="4468" extrusionOk="0">
                  <a:moveTo>
                    <a:pt x="4234" y="559"/>
                  </a:moveTo>
                  <a:lnTo>
                    <a:pt x="4234" y="3909"/>
                  </a:lnTo>
                  <a:lnTo>
                    <a:pt x="559" y="3909"/>
                  </a:lnTo>
                  <a:lnTo>
                    <a:pt x="559" y="559"/>
                  </a:lnTo>
                  <a:close/>
                  <a:moveTo>
                    <a:pt x="0" y="1"/>
                  </a:moveTo>
                  <a:lnTo>
                    <a:pt x="0" y="4467"/>
                  </a:lnTo>
                  <a:lnTo>
                    <a:pt x="4793" y="4467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70"/>
            <p:cNvSpPr/>
            <p:nvPr/>
          </p:nvSpPr>
          <p:spPr>
            <a:xfrm>
              <a:off x="1841950" y="2116175"/>
              <a:ext cx="52950" cy="111675"/>
            </a:xfrm>
            <a:custGeom>
              <a:avLst/>
              <a:gdLst/>
              <a:ahLst/>
              <a:cxnLst/>
              <a:rect l="l" t="t" r="r" b="b"/>
              <a:pathLst>
                <a:path w="2118" h="4467" extrusionOk="0">
                  <a:moveTo>
                    <a:pt x="1560" y="559"/>
                  </a:moveTo>
                  <a:lnTo>
                    <a:pt x="1560" y="3909"/>
                  </a:lnTo>
                  <a:lnTo>
                    <a:pt x="559" y="3909"/>
                  </a:lnTo>
                  <a:lnTo>
                    <a:pt x="559" y="559"/>
                  </a:lnTo>
                  <a:close/>
                  <a:moveTo>
                    <a:pt x="1" y="0"/>
                  </a:moveTo>
                  <a:lnTo>
                    <a:pt x="1" y="4467"/>
                  </a:lnTo>
                  <a:lnTo>
                    <a:pt x="2118" y="4467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70"/>
            <p:cNvSpPr/>
            <p:nvPr/>
          </p:nvSpPr>
          <p:spPr>
            <a:xfrm>
              <a:off x="1841950" y="2030100"/>
              <a:ext cx="119850" cy="13975"/>
            </a:xfrm>
            <a:custGeom>
              <a:avLst/>
              <a:gdLst/>
              <a:ahLst/>
              <a:cxnLst/>
              <a:rect l="l" t="t" r="r" b="b"/>
              <a:pathLst>
                <a:path w="4794" h="559" extrusionOk="0">
                  <a:moveTo>
                    <a:pt x="1" y="0"/>
                  </a:moveTo>
                  <a:lnTo>
                    <a:pt x="1" y="559"/>
                  </a:lnTo>
                  <a:lnTo>
                    <a:pt x="4793" y="559"/>
                  </a:lnTo>
                  <a:lnTo>
                    <a:pt x="47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70"/>
            <p:cNvSpPr/>
            <p:nvPr/>
          </p:nvSpPr>
          <p:spPr>
            <a:xfrm>
              <a:off x="1862900" y="2002175"/>
              <a:ext cx="98900" cy="13975"/>
            </a:xfrm>
            <a:custGeom>
              <a:avLst/>
              <a:gdLst/>
              <a:ahLst/>
              <a:cxnLst/>
              <a:rect l="l" t="t" r="r" b="b"/>
              <a:pathLst>
                <a:path w="3956" h="559" extrusionOk="0">
                  <a:moveTo>
                    <a:pt x="0" y="1"/>
                  </a:moveTo>
                  <a:lnTo>
                    <a:pt x="0" y="559"/>
                  </a:lnTo>
                  <a:lnTo>
                    <a:pt x="3955" y="559"/>
                  </a:lnTo>
                  <a:lnTo>
                    <a:pt x="39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70"/>
            <p:cNvSpPr/>
            <p:nvPr/>
          </p:nvSpPr>
          <p:spPr>
            <a:xfrm>
              <a:off x="1841950" y="2058000"/>
              <a:ext cx="74475" cy="14000"/>
            </a:xfrm>
            <a:custGeom>
              <a:avLst/>
              <a:gdLst/>
              <a:ahLst/>
              <a:cxnLst/>
              <a:rect l="l" t="t" r="r" b="b"/>
              <a:pathLst>
                <a:path w="2979" h="560" extrusionOk="0">
                  <a:moveTo>
                    <a:pt x="1" y="1"/>
                  </a:moveTo>
                  <a:lnTo>
                    <a:pt x="1" y="559"/>
                  </a:lnTo>
                  <a:lnTo>
                    <a:pt x="2979" y="559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70"/>
            <p:cNvSpPr/>
            <p:nvPr/>
          </p:nvSpPr>
          <p:spPr>
            <a:xfrm>
              <a:off x="1841950" y="2085925"/>
              <a:ext cx="119850" cy="13975"/>
            </a:xfrm>
            <a:custGeom>
              <a:avLst/>
              <a:gdLst/>
              <a:ahLst/>
              <a:cxnLst/>
              <a:rect l="l" t="t" r="r" b="b"/>
              <a:pathLst>
                <a:path w="4794" h="559" extrusionOk="0">
                  <a:moveTo>
                    <a:pt x="1" y="1"/>
                  </a:moveTo>
                  <a:lnTo>
                    <a:pt x="1" y="559"/>
                  </a:lnTo>
                  <a:lnTo>
                    <a:pt x="4793" y="559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70"/>
            <p:cNvSpPr/>
            <p:nvPr/>
          </p:nvSpPr>
          <p:spPr>
            <a:xfrm>
              <a:off x="1930375" y="2058000"/>
              <a:ext cx="31425" cy="14000"/>
            </a:xfrm>
            <a:custGeom>
              <a:avLst/>
              <a:gdLst/>
              <a:ahLst/>
              <a:cxnLst/>
              <a:rect l="l" t="t" r="r" b="b"/>
              <a:pathLst>
                <a:path w="1257" h="560" extrusionOk="0">
                  <a:moveTo>
                    <a:pt x="0" y="1"/>
                  </a:moveTo>
                  <a:lnTo>
                    <a:pt x="0" y="559"/>
                  </a:lnTo>
                  <a:lnTo>
                    <a:pt x="1256" y="559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70"/>
            <p:cNvSpPr/>
            <p:nvPr/>
          </p:nvSpPr>
          <p:spPr>
            <a:xfrm>
              <a:off x="2003650" y="2185950"/>
              <a:ext cx="52950" cy="14000"/>
            </a:xfrm>
            <a:custGeom>
              <a:avLst/>
              <a:gdLst/>
              <a:ahLst/>
              <a:cxnLst/>
              <a:rect l="l" t="t" r="r" b="b"/>
              <a:pathLst>
                <a:path w="2118" h="560" extrusionOk="0">
                  <a:moveTo>
                    <a:pt x="0" y="1"/>
                  </a:moveTo>
                  <a:lnTo>
                    <a:pt x="0" y="559"/>
                  </a:lnTo>
                  <a:lnTo>
                    <a:pt x="2117" y="559"/>
                  </a:lnTo>
                  <a:lnTo>
                    <a:pt x="2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70"/>
            <p:cNvSpPr/>
            <p:nvPr/>
          </p:nvSpPr>
          <p:spPr>
            <a:xfrm>
              <a:off x="2070525" y="2185950"/>
              <a:ext cx="53525" cy="14000"/>
            </a:xfrm>
            <a:custGeom>
              <a:avLst/>
              <a:gdLst/>
              <a:ahLst/>
              <a:cxnLst/>
              <a:rect l="l" t="t" r="r" b="b"/>
              <a:pathLst>
                <a:path w="2141" h="560" extrusionOk="0">
                  <a:moveTo>
                    <a:pt x="1" y="1"/>
                  </a:moveTo>
                  <a:lnTo>
                    <a:pt x="1" y="559"/>
                  </a:lnTo>
                  <a:lnTo>
                    <a:pt x="2141" y="559"/>
                  </a:lnTo>
                  <a:lnTo>
                    <a:pt x="21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70"/>
            <p:cNvSpPr/>
            <p:nvPr/>
          </p:nvSpPr>
          <p:spPr>
            <a:xfrm>
              <a:off x="2003650" y="2213875"/>
              <a:ext cx="120400" cy="13975"/>
            </a:xfrm>
            <a:custGeom>
              <a:avLst/>
              <a:gdLst/>
              <a:ahLst/>
              <a:cxnLst/>
              <a:rect l="l" t="t" r="r" b="b"/>
              <a:pathLst>
                <a:path w="4816" h="559" extrusionOk="0">
                  <a:moveTo>
                    <a:pt x="0" y="1"/>
                  </a:moveTo>
                  <a:lnTo>
                    <a:pt x="0" y="559"/>
                  </a:lnTo>
                  <a:lnTo>
                    <a:pt x="4816" y="559"/>
                  </a:lnTo>
                  <a:lnTo>
                    <a:pt x="48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70"/>
            <p:cNvSpPr/>
            <p:nvPr/>
          </p:nvSpPr>
          <p:spPr>
            <a:xfrm>
              <a:off x="2003650" y="2158050"/>
              <a:ext cx="120400" cy="13975"/>
            </a:xfrm>
            <a:custGeom>
              <a:avLst/>
              <a:gdLst/>
              <a:ahLst/>
              <a:cxnLst/>
              <a:rect l="l" t="t" r="r" b="b"/>
              <a:pathLst>
                <a:path w="4816" h="559" extrusionOk="0">
                  <a:moveTo>
                    <a:pt x="0" y="0"/>
                  </a:moveTo>
                  <a:lnTo>
                    <a:pt x="0" y="559"/>
                  </a:lnTo>
                  <a:lnTo>
                    <a:pt x="4816" y="559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70"/>
            <p:cNvSpPr/>
            <p:nvPr/>
          </p:nvSpPr>
          <p:spPr>
            <a:xfrm>
              <a:off x="2024575" y="2129550"/>
              <a:ext cx="99475" cy="13975"/>
            </a:xfrm>
            <a:custGeom>
              <a:avLst/>
              <a:gdLst/>
              <a:ahLst/>
              <a:cxnLst/>
              <a:rect l="l" t="t" r="r" b="b"/>
              <a:pathLst>
                <a:path w="3979" h="559" extrusionOk="0">
                  <a:moveTo>
                    <a:pt x="1" y="0"/>
                  </a:moveTo>
                  <a:lnTo>
                    <a:pt x="1" y="559"/>
                  </a:lnTo>
                  <a:lnTo>
                    <a:pt x="3979" y="559"/>
                  </a:lnTo>
                  <a:lnTo>
                    <a:pt x="39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0" name="Google Shape;1680;p70"/>
          <p:cNvGrpSpPr/>
          <p:nvPr/>
        </p:nvGrpSpPr>
        <p:grpSpPr>
          <a:xfrm>
            <a:off x="8216070" y="1378906"/>
            <a:ext cx="438131" cy="438131"/>
            <a:chOff x="4702825" y="1945750"/>
            <a:chExt cx="478100" cy="478100"/>
          </a:xfrm>
        </p:grpSpPr>
        <p:sp>
          <p:nvSpPr>
            <p:cNvPr id="1681" name="Google Shape;1681;p70"/>
            <p:cNvSpPr/>
            <p:nvPr/>
          </p:nvSpPr>
          <p:spPr>
            <a:xfrm>
              <a:off x="4801700" y="1953325"/>
              <a:ext cx="279775" cy="27950"/>
            </a:xfrm>
            <a:custGeom>
              <a:avLst/>
              <a:gdLst/>
              <a:ahLst/>
              <a:cxnLst/>
              <a:rect l="l" t="t" r="r" b="b"/>
              <a:pathLst>
                <a:path w="11191" h="1118" extrusionOk="0">
                  <a:moveTo>
                    <a:pt x="1" y="0"/>
                  </a:moveTo>
                  <a:lnTo>
                    <a:pt x="1" y="1117"/>
                  </a:lnTo>
                  <a:lnTo>
                    <a:pt x="11191" y="1117"/>
                  </a:lnTo>
                  <a:lnTo>
                    <a:pt x="111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70"/>
            <p:cNvSpPr/>
            <p:nvPr/>
          </p:nvSpPr>
          <p:spPr>
            <a:xfrm>
              <a:off x="4815675" y="1981250"/>
              <a:ext cx="251850" cy="248350"/>
            </a:xfrm>
            <a:custGeom>
              <a:avLst/>
              <a:gdLst/>
              <a:ahLst/>
              <a:cxnLst/>
              <a:rect l="l" t="t" r="r" b="b"/>
              <a:pathLst>
                <a:path w="10074" h="9934" extrusionOk="0">
                  <a:moveTo>
                    <a:pt x="3932" y="9934"/>
                  </a:moveTo>
                  <a:lnTo>
                    <a:pt x="6165" y="9934"/>
                  </a:lnTo>
                  <a:cubicBezTo>
                    <a:pt x="8445" y="9422"/>
                    <a:pt x="10073" y="7375"/>
                    <a:pt x="10073" y="5025"/>
                  </a:cubicBezTo>
                  <a:lnTo>
                    <a:pt x="10073" y="0"/>
                  </a:lnTo>
                  <a:lnTo>
                    <a:pt x="0" y="0"/>
                  </a:lnTo>
                  <a:lnTo>
                    <a:pt x="0" y="5025"/>
                  </a:lnTo>
                  <a:cubicBezTo>
                    <a:pt x="0" y="7375"/>
                    <a:pt x="1629" y="9422"/>
                    <a:pt x="3908" y="9934"/>
                  </a:cubicBezTo>
                  <a:close/>
                  <a:moveTo>
                    <a:pt x="4397" y="4281"/>
                  </a:moveTo>
                  <a:lnTo>
                    <a:pt x="5048" y="3164"/>
                  </a:lnTo>
                  <a:lnTo>
                    <a:pt x="5676" y="4281"/>
                  </a:lnTo>
                  <a:lnTo>
                    <a:pt x="6956" y="4536"/>
                  </a:lnTo>
                  <a:lnTo>
                    <a:pt x="6072" y="5490"/>
                  </a:lnTo>
                  <a:lnTo>
                    <a:pt x="6235" y="6770"/>
                  </a:lnTo>
                  <a:lnTo>
                    <a:pt x="5048" y="6235"/>
                  </a:lnTo>
                  <a:lnTo>
                    <a:pt x="3862" y="6770"/>
                  </a:lnTo>
                  <a:lnTo>
                    <a:pt x="4025" y="5490"/>
                  </a:lnTo>
                  <a:lnTo>
                    <a:pt x="3141" y="4536"/>
                  </a:lnTo>
                  <a:close/>
                  <a:moveTo>
                    <a:pt x="4397" y="4281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0"/>
            <p:cNvSpPr/>
            <p:nvPr/>
          </p:nvSpPr>
          <p:spPr>
            <a:xfrm>
              <a:off x="4710400" y="2009150"/>
              <a:ext cx="462975" cy="176825"/>
            </a:xfrm>
            <a:custGeom>
              <a:avLst/>
              <a:gdLst/>
              <a:ahLst/>
              <a:cxnLst/>
              <a:rect l="l" t="t" r="r" b="b"/>
              <a:pathLst>
                <a:path w="18519" h="7073" extrusionOk="0">
                  <a:moveTo>
                    <a:pt x="1117" y="1117"/>
                  </a:moveTo>
                  <a:lnTo>
                    <a:pt x="4211" y="1117"/>
                  </a:lnTo>
                  <a:lnTo>
                    <a:pt x="4211" y="1"/>
                  </a:lnTo>
                  <a:lnTo>
                    <a:pt x="0" y="1"/>
                  </a:lnTo>
                  <a:lnTo>
                    <a:pt x="0" y="4351"/>
                  </a:lnTo>
                  <a:cubicBezTo>
                    <a:pt x="0" y="5514"/>
                    <a:pt x="954" y="6282"/>
                    <a:pt x="2117" y="6468"/>
                  </a:cubicBezTo>
                  <a:lnTo>
                    <a:pt x="5328" y="7026"/>
                  </a:lnTo>
                  <a:cubicBezTo>
                    <a:pt x="5025" y="6654"/>
                    <a:pt x="4769" y="6235"/>
                    <a:pt x="4583" y="5770"/>
                  </a:cubicBezTo>
                  <a:lnTo>
                    <a:pt x="2303" y="5375"/>
                  </a:lnTo>
                  <a:cubicBezTo>
                    <a:pt x="1768" y="5282"/>
                    <a:pt x="1117" y="4979"/>
                    <a:pt x="1117" y="4351"/>
                  </a:cubicBezTo>
                  <a:close/>
                  <a:moveTo>
                    <a:pt x="13191" y="7050"/>
                  </a:moveTo>
                  <a:lnTo>
                    <a:pt x="16401" y="6491"/>
                  </a:lnTo>
                  <a:cubicBezTo>
                    <a:pt x="17565" y="6305"/>
                    <a:pt x="18518" y="5537"/>
                    <a:pt x="18518" y="4374"/>
                  </a:cubicBezTo>
                  <a:lnTo>
                    <a:pt x="18518" y="24"/>
                  </a:lnTo>
                  <a:lnTo>
                    <a:pt x="14284" y="24"/>
                  </a:lnTo>
                  <a:lnTo>
                    <a:pt x="14284" y="1141"/>
                  </a:lnTo>
                  <a:lnTo>
                    <a:pt x="17402" y="1141"/>
                  </a:lnTo>
                  <a:lnTo>
                    <a:pt x="17402" y="4398"/>
                  </a:lnTo>
                  <a:cubicBezTo>
                    <a:pt x="17402" y="5002"/>
                    <a:pt x="16750" y="5305"/>
                    <a:pt x="16215" y="5398"/>
                  </a:cubicBezTo>
                  <a:lnTo>
                    <a:pt x="13935" y="5793"/>
                  </a:lnTo>
                  <a:cubicBezTo>
                    <a:pt x="13749" y="6259"/>
                    <a:pt x="13493" y="6677"/>
                    <a:pt x="13191" y="7073"/>
                  </a:cubicBezTo>
                  <a:close/>
                  <a:moveTo>
                    <a:pt x="13191" y="7050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0"/>
            <p:cNvSpPr/>
            <p:nvPr/>
          </p:nvSpPr>
          <p:spPr>
            <a:xfrm>
              <a:off x="4887200" y="2230150"/>
              <a:ext cx="108775" cy="41900"/>
            </a:xfrm>
            <a:custGeom>
              <a:avLst/>
              <a:gdLst/>
              <a:ahLst/>
              <a:cxnLst/>
              <a:rect l="l" t="t" r="r" b="b"/>
              <a:pathLst>
                <a:path w="4351" h="1676" extrusionOk="0">
                  <a:moveTo>
                    <a:pt x="1071" y="1676"/>
                  </a:moveTo>
                  <a:lnTo>
                    <a:pt x="3304" y="1676"/>
                  </a:lnTo>
                  <a:cubicBezTo>
                    <a:pt x="4351" y="1606"/>
                    <a:pt x="4351" y="47"/>
                    <a:pt x="3304" y="1"/>
                  </a:cubicBezTo>
                  <a:lnTo>
                    <a:pt x="1071" y="1"/>
                  </a:lnTo>
                  <a:cubicBezTo>
                    <a:pt x="1" y="47"/>
                    <a:pt x="1" y="1606"/>
                    <a:pt x="1071" y="1676"/>
                  </a:cubicBezTo>
                  <a:close/>
                  <a:moveTo>
                    <a:pt x="1071" y="1676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0"/>
            <p:cNvSpPr/>
            <p:nvPr/>
          </p:nvSpPr>
          <p:spPr>
            <a:xfrm>
              <a:off x="4879050" y="2271450"/>
              <a:ext cx="125650" cy="68075"/>
            </a:xfrm>
            <a:custGeom>
              <a:avLst/>
              <a:gdLst/>
              <a:ahLst/>
              <a:cxnLst/>
              <a:rect l="l" t="t" r="r" b="b"/>
              <a:pathLst>
                <a:path w="5026" h="2723" extrusionOk="0">
                  <a:moveTo>
                    <a:pt x="1" y="2723"/>
                  </a:moveTo>
                  <a:lnTo>
                    <a:pt x="5026" y="2723"/>
                  </a:lnTo>
                  <a:cubicBezTo>
                    <a:pt x="4049" y="2164"/>
                    <a:pt x="3630" y="1117"/>
                    <a:pt x="3630" y="1"/>
                  </a:cubicBezTo>
                  <a:lnTo>
                    <a:pt x="1397" y="1"/>
                  </a:lnTo>
                  <a:cubicBezTo>
                    <a:pt x="1397" y="1117"/>
                    <a:pt x="978" y="2164"/>
                    <a:pt x="1" y="2723"/>
                  </a:cubicBezTo>
                  <a:close/>
                  <a:moveTo>
                    <a:pt x="1" y="2723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70"/>
            <p:cNvSpPr/>
            <p:nvPr/>
          </p:nvSpPr>
          <p:spPr>
            <a:xfrm>
              <a:off x="4822650" y="2339500"/>
              <a:ext cx="237900" cy="77375"/>
            </a:xfrm>
            <a:custGeom>
              <a:avLst/>
              <a:gdLst/>
              <a:ahLst/>
              <a:cxnLst/>
              <a:rect l="l" t="t" r="r" b="b"/>
              <a:pathLst>
                <a:path w="9516" h="3095" extrusionOk="0">
                  <a:moveTo>
                    <a:pt x="0" y="3095"/>
                  </a:moveTo>
                  <a:lnTo>
                    <a:pt x="9515" y="3095"/>
                  </a:lnTo>
                  <a:lnTo>
                    <a:pt x="9515" y="1117"/>
                  </a:lnTo>
                  <a:lnTo>
                    <a:pt x="8957" y="1"/>
                  </a:lnTo>
                  <a:lnTo>
                    <a:pt x="582" y="1"/>
                  </a:lnTo>
                  <a:lnTo>
                    <a:pt x="0" y="1117"/>
                  </a:lnTo>
                  <a:close/>
                  <a:moveTo>
                    <a:pt x="0" y="3095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70"/>
            <p:cNvSpPr/>
            <p:nvPr/>
          </p:nvSpPr>
          <p:spPr>
            <a:xfrm>
              <a:off x="4894175" y="2060325"/>
              <a:ext cx="95400" cy="90775"/>
            </a:xfrm>
            <a:custGeom>
              <a:avLst/>
              <a:gdLst/>
              <a:ahLst/>
              <a:cxnLst/>
              <a:rect l="l" t="t" r="r" b="b"/>
              <a:pathLst>
                <a:path w="3816" h="3631" extrusionOk="0">
                  <a:moveTo>
                    <a:pt x="722" y="3630"/>
                  </a:moveTo>
                  <a:lnTo>
                    <a:pt x="1908" y="3095"/>
                  </a:lnTo>
                  <a:lnTo>
                    <a:pt x="3072" y="3630"/>
                  </a:lnTo>
                  <a:lnTo>
                    <a:pt x="2932" y="2327"/>
                  </a:lnTo>
                  <a:lnTo>
                    <a:pt x="3816" y="1373"/>
                  </a:lnTo>
                  <a:lnTo>
                    <a:pt x="2536" y="1118"/>
                  </a:lnTo>
                  <a:lnTo>
                    <a:pt x="1908" y="1"/>
                  </a:lnTo>
                  <a:lnTo>
                    <a:pt x="1257" y="1118"/>
                  </a:lnTo>
                  <a:lnTo>
                    <a:pt x="1" y="1373"/>
                  </a:lnTo>
                  <a:lnTo>
                    <a:pt x="861" y="2327"/>
                  </a:lnTo>
                  <a:close/>
                  <a:moveTo>
                    <a:pt x="722" y="363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70"/>
            <p:cNvSpPr/>
            <p:nvPr/>
          </p:nvSpPr>
          <p:spPr>
            <a:xfrm>
              <a:off x="4801700" y="1953325"/>
              <a:ext cx="20975" cy="27950"/>
            </a:xfrm>
            <a:custGeom>
              <a:avLst/>
              <a:gdLst/>
              <a:ahLst/>
              <a:cxnLst/>
              <a:rect l="l" t="t" r="r" b="b"/>
              <a:pathLst>
                <a:path w="839" h="1118" extrusionOk="0">
                  <a:moveTo>
                    <a:pt x="1" y="0"/>
                  </a:moveTo>
                  <a:lnTo>
                    <a:pt x="1" y="1117"/>
                  </a:lnTo>
                  <a:lnTo>
                    <a:pt x="838" y="1117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70"/>
            <p:cNvSpPr/>
            <p:nvPr/>
          </p:nvSpPr>
          <p:spPr>
            <a:xfrm>
              <a:off x="4815675" y="1981250"/>
              <a:ext cx="119250" cy="248350"/>
            </a:xfrm>
            <a:custGeom>
              <a:avLst/>
              <a:gdLst/>
              <a:ahLst/>
              <a:cxnLst/>
              <a:rect l="l" t="t" r="r" b="b"/>
              <a:pathLst>
                <a:path w="4770" h="9934" extrusionOk="0">
                  <a:moveTo>
                    <a:pt x="3932" y="9934"/>
                  </a:moveTo>
                  <a:lnTo>
                    <a:pt x="4769" y="9934"/>
                  </a:lnTo>
                  <a:cubicBezTo>
                    <a:pt x="2489" y="9422"/>
                    <a:pt x="861" y="7375"/>
                    <a:pt x="861" y="5025"/>
                  </a:cubicBezTo>
                  <a:lnTo>
                    <a:pt x="861" y="0"/>
                  </a:lnTo>
                  <a:lnTo>
                    <a:pt x="0" y="0"/>
                  </a:lnTo>
                  <a:lnTo>
                    <a:pt x="0" y="5025"/>
                  </a:lnTo>
                  <a:cubicBezTo>
                    <a:pt x="0" y="7375"/>
                    <a:pt x="1629" y="9422"/>
                    <a:pt x="3908" y="9934"/>
                  </a:cubicBezTo>
                  <a:close/>
                  <a:moveTo>
                    <a:pt x="3932" y="9934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70"/>
            <p:cNvSpPr/>
            <p:nvPr/>
          </p:nvSpPr>
          <p:spPr>
            <a:xfrm>
              <a:off x="4887200" y="2228425"/>
              <a:ext cx="47725" cy="45375"/>
            </a:xfrm>
            <a:custGeom>
              <a:avLst/>
              <a:gdLst/>
              <a:ahLst/>
              <a:cxnLst/>
              <a:rect l="l" t="t" r="r" b="b"/>
              <a:pathLst>
                <a:path w="1909" h="1815" extrusionOk="0">
                  <a:moveTo>
                    <a:pt x="1071" y="1745"/>
                  </a:moveTo>
                  <a:lnTo>
                    <a:pt x="1908" y="1745"/>
                  </a:lnTo>
                  <a:cubicBezTo>
                    <a:pt x="722" y="1815"/>
                    <a:pt x="722" y="0"/>
                    <a:pt x="1908" y="70"/>
                  </a:cubicBezTo>
                  <a:lnTo>
                    <a:pt x="1071" y="70"/>
                  </a:lnTo>
                  <a:cubicBezTo>
                    <a:pt x="1" y="116"/>
                    <a:pt x="1" y="1675"/>
                    <a:pt x="1071" y="1745"/>
                  </a:cubicBezTo>
                  <a:close/>
                  <a:moveTo>
                    <a:pt x="1071" y="1745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70"/>
            <p:cNvSpPr/>
            <p:nvPr/>
          </p:nvSpPr>
          <p:spPr>
            <a:xfrm>
              <a:off x="4879050" y="2271450"/>
              <a:ext cx="55875" cy="68075"/>
            </a:xfrm>
            <a:custGeom>
              <a:avLst/>
              <a:gdLst/>
              <a:ahLst/>
              <a:cxnLst/>
              <a:rect l="l" t="t" r="r" b="b"/>
              <a:pathLst>
                <a:path w="2235" h="2723" extrusionOk="0">
                  <a:moveTo>
                    <a:pt x="1" y="2723"/>
                  </a:moveTo>
                  <a:lnTo>
                    <a:pt x="838" y="2723"/>
                  </a:lnTo>
                  <a:cubicBezTo>
                    <a:pt x="1815" y="2164"/>
                    <a:pt x="2234" y="1117"/>
                    <a:pt x="2234" y="1"/>
                  </a:cubicBezTo>
                  <a:lnTo>
                    <a:pt x="1397" y="1"/>
                  </a:lnTo>
                  <a:cubicBezTo>
                    <a:pt x="1397" y="1117"/>
                    <a:pt x="978" y="2164"/>
                    <a:pt x="1" y="2723"/>
                  </a:cubicBezTo>
                  <a:close/>
                  <a:moveTo>
                    <a:pt x="1" y="2723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70"/>
            <p:cNvSpPr/>
            <p:nvPr/>
          </p:nvSpPr>
          <p:spPr>
            <a:xfrm>
              <a:off x="4822650" y="2339500"/>
              <a:ext cx="35500" cy="77375"/>
            </a:xfrm>
            <a:custGeom>
              <a:avLst/>
              <a:gdLst/>
              <a:ahLst/>
              <a:cxnLst/>
              <a:rect l="l" t="t" r="r" b="b"/>
              <a:pathLst>
                <a:path w="1420" h="3095" extrusionOk="0">
                  <a:moveTo>
                    <a:pt x="0" y="3095"/>
                  </a:moveTo>
                  <a:lnTo>
                    <a:pt x="861" y="3095"/>
                  </a:lnTo>
                  <a:lnTo>
                    <a:pt x="861" y="1117"/>
                  </a:lnTo>
                  <a:lnTo>
                    <a:pt x="1419" y="1"/>
                  </a:lnTo>
                  <a:lnTo>
                    <a:pt x="559" y="1"/>
                  </a:lnTo>
                  <a:lnTo>
                    <a:pt x="0" y="1117"/>
                  </a:lnTo>
                  <a:close/>
                  <a:moveTo>
                    <a:pt x="0" y="3095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70"/>
            <p:cNvSpPr/>
            <p:nvPr/>
          </p:nvSpPr>
          <p:spPr>
            <a:xfrm>
              <a:off x="5018650" y="2002175"/>
              <a:ext cx="27925" cy="372250"/>
            </a:xfrm>
            <a:custGeom>
              <a:avLst/>
              <a:gdLst/>
              <a:ahLst/>
              <a:cxnLst/>
              <a:rect l="l" t="t" r="r" b="b"/>
              <a:pathLst>
                <a:path w="1117" h="14890" extrusionOk="0">
                  <a:moveTo>
                    <a:pt x="559" y="1"/>
                  </a:moveTo>
                  <a:lnTo>
                    <a:pt x="559" y="559"/>
                  </a:lnTo>
                  <a:lnTo>
                    <a:pt x="1117" y="559"/>
                  </a:lnTo>
                  <a:lnTo>
                    <a:pt x="1117" y="1"/>
                  </a:lnTo>
                  <a:close/>
                  <a:moveTo>
                    <a:pt x="559" y="1117"/>
                  </a:moveTo>
                  <a:lnTo>
                    <a:pt x="559" y="1676"/>
                  </a:lnTo>
                  <a:lnTo>
                    <a:pt x="1117" y="1676"/>
                  </a:lnTo>
                  <a:lnTo>
                    <a:pt x="1117" y="1117"/>
                  </a:lnTo>
                  <a:close/>
                  <a:moveTo>
                    <a:pt x="0" y="14331"/>
                  </a:moveTo>
                  <a:lnTo>
                    <a:pt x="0" y="14889"/>
                  </a:lnTo>
                  <a:lnTo>
                    <a:pt x="559" y="14889"/>
                  </a:lnTo>
                  <a:lnTo>
                    <a:pt x="559" y="143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70"/>
            <p:cNvSpPr/>
            <p:nvPr/>
          </p:nvSpPr>
          <p:spPr>
            <a:xfrm>
              <a:off x="4880800" y="2045800"/>
              <a:ext cx="122750" cy="116350"/>
            </a:xfrm>
            <a:custGeom>
              <a:avLst/>
              <a:gdLst/>
              <a:ahLst/>
              <a:cxnLst/>
              <a:rect l="l" t="t" r="r" b="b"/>
              <a:pathLst>
                <a:path w="4910" h="4654" extrusionOk="0">
                  <a:moveTo>
                    <a:pt x="2443" y="1140"/>
                  </a:moveTo>
                  <a:lnTo>
                    <a:pt x="2909" y="1954"/>
                  </a:lnTo>
                  <a:lnTo>
                    <a:pt x="3816" y="2141"/>
                  </a:lnTo>
                  <a:lnTo>
                    <a:pt x="3188" y="2815"/>
                  </a:lnTo>
                  <a:lnTo>
                    <a:pt x="3281" y="3746"/>
                  </a:lnTo>
                  <a:lnTo>
                    <a:pt x="2443" y="3350"/>
                  </a:lnTo>
                  <a:lnTo>
                    <a:pt x="1606" y="3746"/>
                  </a:lnTo>
                  <a:lnTo>
                    <a:pt x="1699" y="2815"/>
                  </a:lnTo>
                  <a:lnTo>
                    <a:pt x="1071" y="2141"/>
                  </a:lnTo>
                  <a:lnTo>
                    <a:pt x="1978" y="1954"/>
                  </a:lnTo>
                  <a:lnTo>
                    <a:pt x="2443" y="1140"/>
                  </a:lnTo>
                  <a:close/>
                  <a:moveTo>
                    <a:pt x="2443" y="0"/>
                  </a:moveTo>
                  <a:lnTo>
                    <a:pt x="1629" y="1443"/>
                  </a:lnTo>
                  <a:lnTo>
                    <a:pt x="1" y="1768"/>
                  </a:lnTo>
                  <a:lnTo>
                    <a:pt x="1141" y="3001"/>
                  </a:lnTo>
                  <a:lnTo>
                    <a:pt x="954" y="4653"/>
                  </a:lnTo>
                  <a:lnTo>
                    <a:pt x="2467" y="3955"/>
                  </a:lnTo>
                  <a:lnTo>
                    <a:pt x="3979" y="4653"/>
                  </a:lnTo>
                  <a:lnTo>
                    <a:pt x="3793" y="3001"/>
                  </a:lnTo>
                  <a:lnTo>
                    <a:pt x="4909" y="1768"/>
                  </a:lnTo>
                  <a:lnTo>
                    <a:pt x="3258" y="1443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70"/>
            <p:cNvSpPr/>
            <p:nvPr/>
          </p:nvSpPr>
          <p:spPr>
            <a:xfrm>
              <a:off x="4702825" y="1945750"/>
              <a:ext cx="478100" cy="478100"/>
            </a:xfrm>
            <a:custGeom>
              <a:avLst/>
              <a:gdLst/>
              <a:ahLst/>
              <a:cxnLst/>
              <a:rect l="l" t="t" r="r" b="b"/>
              <a:pathLst>
                <a:path w="19124" h="19124" extrusionOk="0">
                  <a:moveTo>
                    <a:pt x="4235" y="3933"/>
                  </a:moveTo>
                  <a:lnTo>
                    <a:pt x="4235" y="6445"/>
                  </a:lnTo>
                  <a:cubicBezTo>
                    <a:pt x="4235" y="6949"/>
                    <a:pt x="4325" y="7452"/>
                    <a:pt x="4461" y="7956"/>
                  </a:cubicBezTo>
                  <a:lnTo>
                    <a:pt x="4461" y="7956"/>
                  </a:lnTo>
                  <a:lnTo>
                    <a:pt x="2653" y="7655"/>
                  </a:lnTo>
                  <a:cubicBezTo>
                    <a:pt x="2560" y="7631"/>
                    <a:pt x="1699" y="7469"/>
                    <a:pt x="1699" y="6910"/>
                  </a:cubicBezTo>
                  <a:lnTo>
                    <a:pt x="1699" y="3933"/>
                  </a:lnTo>
                  <a:close/>
                  <a:moveTo>
                    <a:pt x="17426" y="3933"/>
                  </a:moveTo>
                  <a:lnTo>
                    <a:pt x="17426" y="6910"/>
                  </a:lnTo>
                  <a:cubicBezTo>
                    <a:pt x="17426" y="7469"/>
                    <a:pt x="16565" y="7631"/>
                    <a:pt x="16472" y="7655"/>
                  </a:cubicBezTo>
                  <a:lnTo>
                    <a:pt x="14657" y="7957"/>
                  </a:lnTo>
                  <a:cubicBezTo>
                    <a:pt x="14797" y="7469"/>
                    <a:pt x="14867" y="6957"/>
                    <a:pt x="14867" y="6445"/>
                  </a:cubicBezTo>
                  <a:lnTo>
                    <a:pt x="14867" y="3933"/>
                  </a:lnTo>
                  <a:close/>
                  <a:moveTo>
                    <a:pt x="4235" y="2816"/>
                  </a:moveTo>
                  <a:lnTo>
                    <a:pt x="4235" y="3374"/>
                  </a:lnTo>
                  <a:lnTo>
                    <a:pt x="1141" y="3374"/>
                  </a:lnTo>
                  <a:lnTo>
                    <a:pt x="1141" y="6910"/>
                  </a:lnTo>
                  <a:cubicBezTo>
                    <a:pt x="1141" y="7678"/>
                    <a:pt x="1862" y="8073"/>
                    <a:pt x="2560" y="8190"/>
                  </a:cubicBezTo>
                  <a:lnTo>
                    <a:pt x="4700" y="8562"/>
                  </a:lnTo>
                  <a:cubicBezTo>
                    <a:pt x="4793" y="8795"/>
                    <a:pt x="4886" y="9004"/>
                    <a:pt x="5026" y="9190"/>
                  </a:cubicBezTo>
                  <a:lnTo>
                    <a:pt x="2467" y="8748"/>
                  </a:lnTo>
                  <a:cubicBezTo>
                    <a:pt x="1583" y="8609"/>
                    <a:pt x="582" y="8027"/>
                    <a:pt x="582" y="6910"/>
                  </a:cubicBezTo>
                  <a:lnTo>
                    <a:pt x="582" y="2816"/>
                  </a:lnTo>
                  <a:close/>
                  <a:moveTo>
                    <a:pt x="18542" y="2816"/>
                  </a:moveTo>
                  <a:lnTo>
                    <a:pt x="18542" y="6910"/>
                  </a:lnTo>
                  <a:cubicBezTo>
                    <a:pt x="18542" y="8027"/>
                    <a:pt x="17542" y="8585"/>
                    <a:pt x="16658" y="8748"/>
                  </a:cubicBezTo>
                  <a:lnTo>
                    <a:pt x="14099" y="9190"/>
                  </a:lnTo>
                  <a:cubicBezTo>
                    <a:pt x="14215" y="8981"/>
                    <a:pt x="14331" y="8771"/>
                    <a:pt x="14424" y="8562"/>
                  </a:cubicBezTo>
                  <a:lnTo>
                    <a:pt x="16565" y="8190"/>
                  </a:lnTo>
                  <a:cubicBezTo>
                    <a:pt x="17263" y="8073"/>
                    <a:pt x="17984" y="7678"/>
                    <a:pt x="17984" y="6910"/>
                  </a:cubicBezTo>
                  <a:lnTo>
                    <a:pt x="17984" y="3374"/>
                  </a:lnTo>
                  <a:lnTo>
                    <a:pt x="14867" y="3374"/>
                  </a:lnTo>
                  <a:lnTo>
                    <a:pt x="14867" y="2816"/>
                  </a:lnTo>
                  <a:close/>
                  <a:moveTo>
                    <a:pt x="14308" y="1699"/>
                  </a:moveTo>
                  <a:lnTo>
                    <a:pt x="14308" y="6468"/>
                  </a:lnTo>
                  <a:cubicBezTo>
                    <a:pt x="14285" y="8655"/>
                    <a:pt x="12773" y="10586"/>
                    <a:pt x="10632" y="11098"/>
                  </a:cubicBezTo>
                  <a:lnTo>
                    <a:pt x="10656" y="11074"/>
                  </a:lnTo>
                  <a:lnTo>
                    <a:pt x="8469" y="11074"/>
                  </a:lnTo>
                  <a:cubicBezTo>
                    <a:pt x="6329" y="10563"/>
                    <a:pt x="4817" y="8655"/>
                    <a:pt x="4793" y="6445"/>
                  </a:cubicBezTo>
                  <a:lnTo>
                    <a:pt x="4793" y="1699"/>
                  </a:lnTo>
                  <a:close/>
                  <a:moveTo>
                    <a:pt x="10679" y="11633"/>
                  </a:moveTo>
                  <a:cubicBezTo>
                    <a:pt x="11423" y="11633"/>
                    <a:pt x="11423" y="12749"/>
                    <a:pt x="10679" y="12749"/>
                  </a:cubicBezTo>
                  <a:lnTo>
                    <a:pt x="8446" y="12749"/>
                  </a:lnTo>
                  <a:cubicBezTo>
                    <a:pt x="7701" y="12749"/>
                    <a:pt x="7701" y="11633"/>
                    <a:pt x="8446" y="11633"/>
                  </a:cubicBezTo>
                  <a:close/>
                  <a:moveTo>
                    <a:pt x="10400" y="13308"/>
                  </a:moveTo>
                  <a:cubicBezTo>
                    <a:pt x="10446" y="14122"/>
                    <a:pt x="10749" y="14866"/>
                    <a:pt x="11284" y="15471"/>
                  </a:cubicBezTo>
                  <a:lnTo>
                    <a:pt x="7841" y="15471"/>
                  </a:lnTo>
                  <a:cubicBezTo>
                    <a:pt x="8376" y="14866"/>
                    <a:pt x="8678" y="14122"/>
                    <a:pt x="8725" y="13308"/>
                  </a:cubicBezTo>
                  <a:close/>
                  <a:moveTo>
                    <a:pt x="3677" y="1"/>
                  </a:moveTo>
                  <a:lnTo>
                    <a:pt x="3677" y="1699"/>
                  </a:lnTo>
                  <a:lnTo>
                    <a:pt x="4235" y="1699"/>
                  </a:lnTo>
                  <a:lnTo>
                    <a:pt x="4235" y="2258"/>
                  </a:lnTo>
                  <a:lnTo>
                    <a:pt x="24" y="2258"/>
                  </a:lnTo>
                  <a:lnTo>
                    <a:pt x="24" y="6910"/>
                  </a:lnTo>
                  <a:cubicBezTo>
                    <a:pt x="1" y="7538"/>
                    <a:pt x="280" y="8120"/>
                    <a:pt x="722" y="8539"/>
                  </a:cubicBezTo>
                  <a:cubicBezTo>
                    <a:pt x="1187" y="8957"/>
                    <a:pt x="1746" y="9213"/>
                    <a:pt x="2374" y="9306"/>
                  </a:cubicBezTo>
                  <a:lnTo>
                    <a:pt x="5468" y="9842"/>
                  </a:lnTo>
                  <a:cubicBezTo>
                    <a:pt x="6050" y="10539"/>
                    <a:pt x="6794" y="11074"/>
                    <a:pt x="7655" y="11423"/>
                  </a:cubicBezTo>
                  <a:cubicBezTo>
                    <a:pt x="7050" y="12028"/>
                    <a:pt x="7329" y="13075"/>
                    <a:pt x="8143" y="13285"/>
                  </a:cubicBezTo>
                  <a:cubicBezTo>
                    <a:pt x="8143" y="14169"/>
                    <a:pt x="7701" y="14983"/>
                    <a:pt x="6957" y="15495"/>
                  </a:cubicBezTo>
                  <a:lnTo>
                    <a:pt x="5189" y="15495"/>
                  </a:lnTo>
                  <a:lnTo>
                    <a:pt x="4514" y="16821"/>
                  </a:lnTo>
                  <a:lnTo>
                    <a:pt x="4514" y="19124"/>
                  </a:lnTo>
                  <a:lnTo>
                    <a:pt x="11772" y="19124"/>
                  </a:lnTo>
                  <a:lnTo>
                    <a:pt x="11772" y="18565"/>
                  </a:lnTo>
                  <a:lnTo>
                    <a:pt x="5096" y="18565"/>
                  </a:lnTo>
                  <a:lnTo>
                    <a:pt x="5096" y="16937"/>
                  </a:lnTo>
                  <a:lnTo>
                    <a:pt x="5538" y="16030"/>
                  </a:lnTo>
                  <a:lnTo>
                    <a:pt x="13587" y="16030"/>
                  </a:lnTo>
                  <a:lnTo>
                    <a:pt x="14052" y="16937"/>
                  </a:lnTo>
                  <a:lnTo>
                    <a:pt x="14052" y="18565"/>
                  </a:lnTo>
                  <a:lnTo>
                    <a:pt x="12354" y="18565"/>
                  </a:lnTo>
                  <a:lnTo>
                    <a:pt x="12354" y="19124"/>
                  </a:lnTo>
                  <a:lnTo>
                    <a:pt x="14611" y="19124"/>
                  </a:lnTo>
                  <a:lnTo>
                    <a:pt x="14611" y="16821"/>
                  </a:lnTo>
                  <a:lnTo>
                    <a:pt x="13936" y="15471"/>
                  </a:lnTo>
                  <a:lnTo>
                    <a:pt x="12168" y="15471"/>
                  </a:lnTo>
                  <a:cubicBezTo>
                    <a:pt x="11423" y="14983"/>
                    <a:pt x="10981" y="14169"/>
                    <a:pt x="10981" y="13285"/>
                  </a:cubicBezTo>
                  <a:cubicBezTo>
                    <a:pt x="11796" y="13052"/>
                    <a:pt x="12075" y="12028"/>
                    <a:pt x="11470" y="11400"/>
                  </a:cubicBezTo>
                  <a:cubicBezTo>
                    <a:pt x="12307" y="11074"/>
                    <a:pt x="13052" y="10539"/>
                    <a:pt x="13634" y="9842"/>
                  </a:cubicBezTo>
                  <a:lnTo>
                    <a:pt x="16751" y="9306"/>
                  </a:lnTo>
                  <a:cubicBezTo>
                    <a:pt x="17356" y="9213"/>
                    <a:pt x="17937" y="8957"/>
                    <a:pt x="18403" y="8539"/>
                  </a:cubicBezTo>
                  <a:cubicBezTo>
                    <a:pt x="18845" y="8120"/>
                    <a:pt x="19124" y="7538"/>
                    <a:pt x="19101" y="6910"/>
                  </a:cubicBezTo>
                  <a:lnTo>
                    <a:pt x="19101" y="2258"/>
                  </a:lnTo>
                  <a:lnTo>
                    <a:pt x="14867" y="2258"/>
                  </a:lnTo>
                  <a:lnTo>
                    <a:pt x="14867" y="1699"/>
                  </a:lnTo>
                  <a:lnTo>
                    <a:pt x="15425" y="1699"/>
                  </a:lnTo>
                  <a:lnTo>
                    <a:pt x="15425" y="24"/>
                  </a:lnTo>
                  <a:lnTo>
                    <a:pt x="6492" y="24"/>
                  </a:lnTo>
                  <a:lnTo>
                    <a:pt x="6492" y="583"/>
                  </a:lnTo>
                  <a:lnTo>
                    <a:pt x="14867" y="583"/>
                  </a:lnTo>
                  <a:lnTo>
                    <a:pt x="14867" y="1118"/>
                  </a:lnTo>
                  <a:lnTo>
                    <a:pt x="4235" y="1118"/>
                  </a:lnTo>
                  <a:lnTo>
                    <a:pt x="4235" y="559"/>
                  </a:lnTo>
                  <a:lnTo>
                    <a:pt x="5933" y="559"/>
                  </a:lnTo>
                  <a:lnTo>
                    <a:pt x="59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70"/>
            <p:cNvSpPr/>
            <p:nvPr/>
          </p:nvSpPr>
          <p:spPr>
            <a:xfrm>
              <a:off x="4906975" y="2370900"/>
              <a:ext cx="69825" cy="14000"/>
            </a:xfrm>
            <a:custGeom>
              <a:avLst/>
              <a:gdLst/>
              <a:ahLst/>
              <a:cxnLst/>
              <a:rect l="l" t="t" r="r" b="b"/>
              <a:pathLst>
                <a:path w="2793" h="560" extrusionOk="0">
                  <a:moveTo>
                    <a:pt x="1" y="1"/>
                  </a:moveTo>
                  <a:lnTo>
                    <a:pt x="1" y="559"/>
                  </a:lnTo>
                  <a:lnTo>
                    <a:pt x="2792" y="559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70"/>
          <p:cNvGrpSpPr/>
          <p:nvPr/>
        </p:nvGrpSpPr>
        <p:grpSpPr>
          <a:xfrm>
            <a:off x="2419930" y="4109795"/>
            <a:ext cx="437581" cy="403468"/>
            <a:chOff x="6182425" y="4115700"/>
            <a:chExt cx="477500" cy="440275"/>
          </a:xfrm>
        </p:grpSpPr>
        <p:sp>
          <p:nvSpPr>
            <p:cNvPr id="1698" name="Google Shape;1698;p70"/>
            <p:cNvSpPr/>
            <p:nvPr/>
          </p:nvSpPr>
          <p:spPr>
            <a:xfrm>
              <a:off x="6401100" y="4122675"/>
              <a:ext cx="182050" cy="216375"/>
            </a:xfrm>
            <a:custGeom>
              <a:avLst/>
              <a:gdLst/>
              <a:ahLst/>
              <a:cxnLst/>
              <a:rect l="l" t="t" r="r" b="b"/>
              <a:pathLst>
                <a:path w="7282" h="8655" extrusionOk="0">
                  <a:moveTo>
                    <a:pt x="0" y="8654"/>
                  </a:moveTo>
                  <a:lnTo>
                    <a:pt x="2234" y="7258"/>
                  </a:lnTo>
                  <a:lnTo>
                    <a:pt x="6724" y="7258"/>
                  </a:lnTo>
                  <a:cubicBezTo>
                    <a:pt x="7026" y="7258"/>
                    <a:pt x="7282" y="7003"/>
                    <a:pt x="7282" y="6700"/>
                  </a:cubicBezTo>
                  <a:lnTo>
                    <a:pt x="7282" y="559"/>
                  </a:lnTo>
                  <a:cubicBezTo>
                    <a:pt x="7282" y="233"/>
                    <a:pt x="7026" y="0"/>
                    <a:pt x="6724" y="0"/>
                  </a:cubicBezTo>
                  <a:lnTo>
                    <a:pt x="559" y="0"/>
                  </a:lnTo>
                  <a:cubicBezTo>
                    <a:pt x="256" y="0"/>
                    <a:pt x="0" y="233"/>
                    <a:pt x="0" y="559"/>
                  </a:cubicBezTo>
                  <a:close/>
                  <a:moveTo>
                    <a:pt x="0" y="8654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70"/>
            <p:cNvSpPr/>
            <p:nvPr/>
          </p:nvSpPr>
          <p:spPr>
            <a:xfrm>
              <a:off x="6277225" y="4276200"/>
              <a:ext cx="70400" cy="48875"/>
            </a:xfrm>
            <a:custGeom>
              <a:avLst/>
              <a:gdLst/>
              <a:ahLst/>
              <a:cxnLst/>
              <a:rect l="l" t="t" r="r" b="b"/>
              <a:pathLst>
                <a:path w="2816" h="1955" extrusionOk="0">
                  <a:moveTo>
                    <a:pt x="1373" y="1117"/>
                  </a:moveTo>
                  <a:lnTo>
                    <a:pt x="2815" y="1117"/>
                  </a:lnTo>
                  <a:lnTo>
                    <a:pt x="2815" y="559"/>
                  </a:lnTo>
                  <a:cubicBezTo>
                    <a:pt x="2815" y="257"/>
                    <a:pt x="2559" y="1"/>
                    <a:pt x="2257" y="1"/>
                  </a:cubicBezTo>
                  <a:lnTo>
                    <a:pt x="559" y="1"/>
                  </a:lnTo>
                  <a:cubicBezTo>
                    <a:pt x="256" y="1"/>
                    <a:pt x="0" y="257"/>
                    <a:pt x="0" y="559"/>
                  </a:cubicBezTo>
                  <a:lnTo>
                    <a:pt x="0" y="1955"/>
                  </a:lnTo>
                  <a:close/>
                  <a:moveTo>
                    <a:pt x="1373" y="1117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70"/>
            <p:cNvSpPr/>
            <p:nvPr/>
          </p:nvSpPr>
          <p:spPr>
            <a:xfrm>
              <a:off x="6291175" y="4248300"/>
              <a:ext cx="42475" cy="27925"/>
            </a:xfrm>
            <a:custGeom>
              <a:avLst/>
              <a:gdLst/>
              <a:ahLst/>
              <a:cxnLst/>
              <a:rect l="l" t="t" r="r" b="b"/>
              <a:pathLst>
                <a:path w="1699" h="1117" extrusionOk="0">
                  <a:moveTo>
                    <a:pt x="1" y="1117"/>
                  </a:moveTo>
                  <a:lnTo>
                    <a:pt x="1699" y="1117"/>
                  </a:lnTo>
                  <a:lnTo>
                    <a:pt x="1699" y="558"/>
                  </a:lnTo>
                  <a:cubicBezTo>
                    <a:pt x="1675" y="256"/>
                    <a:pt x="1443" y="0"/>
                    <a:pt x="1140" y="0"/>
                  </a:cubicBezTo>
                  <a:lnTo>
                    <a:pt x="582" y="0"/>
                  </a:lnTo>
                  <a:cubicBezTo>
                    <a:pt x="256" y="0"/>
                    <a:pt x="24" y="256"/>
                    <a:pt x="24" y="558"/>
                  </a:cubicBezTo>
                  <a:close/>
                  <a:moveTo>
                    <a:pt x="1" y="1117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70"/>
            <p:cNvSpPr/>
            <p:nvPr/>
          </p:nvSpPr>
          <p:spPr>
            <a:xfrm>
              <a:off x="6277800" y="4304125"/>
              <a:ext cx="69825" cy="69825"/>
            </a:xfrm>
            <a:custGeom>
              <a:avLst/>
              <a:gdLst/>
              <a:ahLst/>
              <a:cxnLst/>
              <a:rect l="l" t="t" r="r" b="b"/>
              <a:pathLst>
                <a:path w="2793" h="2793" extrusionOk="0">
                  <a:moveTo>
                    <a:pt x="838" y="2792"/>
                  </a:moveTo>
                  <a:lnTo>
                    <a:pt x="1955" y="2792"/>
                  </a:lnTo>
                  <a:lnTo>
                    <a:pt x="2792" y="1675"/>
                  </a:lnTo>
                  <a:lnTo>
                    <a:pt x="2792" y="0"/>
                  </a:lnTo>
                  <a:lnTo>
                    <a:pt x="1350" y="0"/>
                  </a:lnTo>
                  <a:lnTo>
                    <a:pt x="0" y="838"/>
                  </a:lnTo>
                  <a:lnTo>
                    <a:pt x="0" y="1675"/>
                  </a:lnTo>
                  <a:close/>
                  <a:moveTo>
                    <a:pt x="838" y="2792"/>
                  </a:moveTo>
                  <a:close/>
                </a:path>
              </a:pathLst>
            </a:custGeom>
            <a:solidFill>
              <a:srgbClr val="FBF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70"/>
            <p:cNvSpPr/>
            <p:nvPr/>
          </p:nvSpPr>
          <p:spPr>
            <a:xfrm>
              <a:off x="6266750" y="4373925"/>
              <a:ext cx="91325" cy="45950"/>
            </a:xfrm>
            <a:custGeom>
              <a:avLst/>
              <a:gdLst/>
              <a:ahLst/>
              <a:cxnLst/>
              <a:rect l="l" t="t" r="r" b="b"/>
              <a:pathLst>
                <a:path w="3653" h="1838" extrusionOk="0">
                  <a:moveTo>
                    <a:pt x="0" y="419"/>
                  </a:moveTo>
                  <a:lnTo>
                    <a:pt x="1838" y="1838"/>
                  </a:lnTo>
                  <a:lnTo>
                    <a:pt x="3653" y="419"/>
                  </a:lnTo>
                  <a:lnTo>
                    <a:pt x="2397" y="0"/>
                  </a:lnTo>
                  <a:lnTo>
                    <a:pt x="1280" y="0"/>
                  </a:lnTo>
                  <a:close/>
                  <a:moveTo>
                    <a:pt x="0" y="419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70"/>
            <p:cNvSpPr/>
            <p:nvPr/>
          </p:nvSpPr>
          <p:spPr>
            <a:xfrm>
              <a:off x="6235350" y="4384375"/>
              <a:ext cx="154150" cy="80875"/>
            </a:xfrm>
            <a:custGeom>
              <a:avLst/>
              <a:gdLst/>
              <a:ahLst/>
              <a:cxnLst/>
              <a:rect l="l" t="t" r="r" b="b"/>
              <a:pathLst>
                <a:path w="6166" h="3235" extrusionOk="0">
                  <a:moveTo>
                    <a:pt x="6165" y="3235"/>
                  </a:moveTo>
                  <a:lnTo>
                    <a:pt x="6165" y="420"/>
                  </a:lnTo>
                  <a:lnTo>
                    <a:pt x="4909" y="1"/>
                  </a:lnTo>
                  <a:lnTo>
                    <a:pt x="3094" y="1397"/>
                  </a:lnTo>
                  <a:lnTo>
                    <a:pt x="1256" y="1"/>
                  </a:lnTo>
                  <a:lnTo>
                    <a:pt x="0" y="420"/>
                  </a:lnTo>
                  <a:lnTo>
                    <a:pt x="0" y="3211"/>
                  </a:lnTo>
                  <a:close/>
                  <a:moveTo>
                    <a:pt x="6165" y="3235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70"/>
            <p:cNvSpPr/>
            <p:nvPr/>
          </p:nvSpPr>
          <p:spPr>
            <a:xfrm>
              <a:off x="6203350" y="4465225"/>
              <a:ext cx="436225" cy="55850"/>
            </a:xfrm>
            <a:custGeom>
              <a:avLst/>
              <a:gdLst/>
              <a:ahLst/>
              <a:cxnLst/>
              <a:rect l="l" t="t" r="r" b="b"/>
              <a:pathLst>
                <a:path w="17449" h="2234" extrusionOk="0">
                  <a:moveTo>
                    <a:pt x="1" y="1117"/>
                  </a:moveTo>
                  <a:lnTo>
                    <a:pt x="6770" y="1117"/>
                  </a:lnTo>
                  <a:lnTo>
                    <a:pt x="7050" y="2234"/>
                  </a:lnTo>
                  <a:lnTo>
                    <a:pt x="10400" y="2234"/>
                  </a:lnTo>
                  <a:lnTo>
                    <a:pt x="10702" y="1117"/>
                  </a:lnTo>
                  <a:lnTo>
                    <a:pt x="17449" y="1117"/>
                  </a:lnTo>
                  <a:lnTo>
                    <a:pt x="17449" y="1"/>
                  </a:lnTo>
                  <a:lnTo>
                    <a:pt x="1" y="1"/>
                  </a:lnTo>
                  <a:close/>
                  <a:moveTo>
                    <a:pt x="1" y="1117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70"/>
            <p:cNvSpPr/>
            <p:nvPr/>
          </p:nvSpPr>
          <p:spPr>
            <a:xfrm>
              <a:off x="6189400" y="4493150"/>
              <a:ext cx="463550" cy="55850"/>
            </a:xfrm>
            <a:custGeom>
              <a:avLst/>
              <a:gdLst/>
              <a:ahLst/>
              <a:cxnLst/>
              <a:rect l="l" t="t" r="r" b="b"/>
              <a:pathLst>
                <a:path w="18542" h="2234" extrusionOk="0">
                  <a:moveTo>
                    <a:pt x="559" y="2234"/>
                  </a:moveTo>
                  <a:lnTo>
                    <a:pt x="17983" y="2234"/>
                  </a:lnTo>
                  <a:cubicBezTo>
                    <a:pt x="18286" y="2234"/>
                    <a:pt x="18542" y="1978"/>
                    <a:pt x="18542" y="1675"/>
                  </a:cubicBezTo>
                  <a:lnTo>
                    <a:pt x="18542" y="0"/>
                  </a:lnTo>
                  <a:lnTo>
                    <a:pt x="11237" y="0"/>
                  </a:lnTo>
                  <a:lnTo>
                    <a:pt x="10934" y="1117"/>
                  </a:lnTo>
                  <a:lnTo>
                    <a:pt x="7608" y="1117"/>
                  </a:lnTo>
                  <a:lnTo>
                    <a:pt x="7305" y="0"/>
                  </a:lnTo>
                  <a:lnTo>
                    <a:pt x="0" y="0"/>
                  </a:lnTo>
                  <a:lnTo>
                    <a:pt x="0" y="1675"/>
                  </a:lnTo>
                  <a:cubicBezTo>
                    <a:pt x="0" y="1978"/>
                    <a:pt x="256" y="2234"/>
                    <a:pt x="559" y="2234"/>
                  </a:cubicBezTo>
                  <a:close/>
                  <a:moveTo>
                    <a:pt x="559" y="2234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70"/>
            <p:cNvSpPr/>
            <p:nvPr/>
          </p:nvSpPr>
          <p:spPr>
            <a:xfrm>
              <a:off x="6203350" y="4185475"/>
              <a:ext cx="435650" cy="279775"/>
            </a:xfrm>
            <a:custGeom>
              <a:avLst/>
              <a:gdLst/>
              <a:ahLst/>
              <a:cxnLst/>
              <a:rect l="l" t="t" r="r" b="b"/>
              <a:pathLst>
                <a:path w="17426" h="11191" extrusionOk="0">
                  <a:moveTo>
                    <a:pt x="1" y="11191"/>
                  </a:moveTo>
                  <a:lnTo>
                    <a:pt x="1280" y="11191"/>
                  </a:lnTo>
                  <a:lnTo>
                    <a:pt x="1280" y="8376"/>
                  </a:lnTo>
                  <a:lnTo>
                    <a:pt x="3816" y="7538"/>
                  </a:lnTo>
                  <a:lnTo>
                    <a:pt x="2955" y="6421"/>
                  </a:lnTo>
                  <a:lnTo>
                    <a:pt x="2955" y="4165"/>
                  </a:lnTo>
                  <a:cubicBezTo>
                    <a:pt x="2978" y="3886"/>
                    <a:pt x="3211" y="3630"/>
                    <a:pt x="3514" y="3630"/>
                  </a:cubicBezTo>
                  <a:lnTo>
                    <a:pt x="3514" y="3071"/>
                  </a:lnTo>
                  <a:cubicBezTo>
                    <a:pt x="3514" y="2769"/>
                    <a:pt x="3769" y="2513"/>
                    <a:pt x="4072" y="2513"/>
                  </a:cubicBezTo>
                  <a:lnTo>
                    <a:pt x="4630" y="2513"/>
                  </a:lnTo>
                  <a:cubicBezTo>
                    <a:pt x="4956" y="2513"/>
                    <a:pt x="5188" y="2769"/>
                    <a:pt x="5188" y="3071"/>
                  </a:cubicBezTo>
                  <a:lnTo>
                    <a:pt x="5188" y="3630"/>
                  </a:lnTo>
                  <a:cubicBezTo>
                    <a:pt x="5514" y="3630"/>
                    <a:pt x="5747" y="3886"/>
                    <a:pt x="5747" y="4188"/>
                  </a:cubicBezTo>
                  <a:lnTo>
                    <a:pt x="5747" y="6421"/>
                  </a:lnTo>
                  <a:lnTo>
                    <a:pt x="4909" y="7538"/>
                  </a:lnTo>
                  <a:lnTo>
                    <a:pt x="7422" y="8399"/>
                  </a:lnTo>
                  <a:lnTo>
                    <a:pt x="7422" y="11191"/>
                  </a:lnTo>
                  <a:lnTo>
                    <a:pt x="17425" y="11191"/>
                  </a:lnTo>
                  <a:lnTo>
                    <a:pt x="17425" y="1"/>
                  </a:lnTo>
                  <a:lnTo>
                    <a:pt x="15192" y="1"/>
                  </a:lnTo>
                  <a:lnTo>
                    <a:pt x="15192" y="4188"/>
                  </a:lnTo>
                  <a:cubicBezTo>
                    <a:pt x="15192" y="4491"/>
                    <a:pt x="14936" y="4746"/>
                    <a:pt x="14634" y="4746"/>
                  </a:cubicBezTo>
                  <a:lnTo>
                    <a:pt x="10144" y="4746"/>
                  </a:lnTo>
                  <a:lnTo>
                    <a:pt x="7910" y="6142"/>
                  </a:lnTo>
                  <a:lnTo>
                    <a:pt x="7910" y="1"/>
                  </a:lnTo>
                  <a:lnTo>
                    <a:pt x="1" y="1"/>
                  </a:lnTo>
                  <a:close/>
                  <a:moveTo>
                    <a:pt x="1" y="11191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70"/>
            <p:cNvSpPr/>
            <p:nvPr/>
          </p:nvSpPr>
          <p:spPr>
            <a:xfrm>
              <a:off x="6203350" y="4465225"/>
              <a:ext cx="21550" cy="27950"/>
            </a:xfrm>
            <a:custGeom>
              <a:avLst/>
              <a:gdLst/>
              <a:ahLst/>
              <a:cxnLst/>
              <a:rect l="l" t="t" r="r" b="b"/>
              <a:pathLst>
                <a:path w="862" h="1118" extrusionOk="0">
                  <a:moveTo>
                    <a:pt x="1" y="1"/>
                  </a:moveTo>
                  <a:lnTo>
                    <a:pt x="1" y="1117"/>
                  </a:lnTo>
                  <a:lnTo>
                    <a:pt x="861" y="1117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70"/>
            <p:cNvSpPr/>
            <p:nvPr/>
          </p:nvSpPr>
          <p:spPr>
            <a:xfrm>
              <a:off x="6189400" y="4493150"/>
              <a:ext cx="35500" cy="55850"/>
            </a:xfrm>
            <a:custGeom>
              <a:avLst/>
              <a:gdLst/>
              <a:ahLst/>
              <a:cxnLst/>
              <a:rect l="l" t="t" r="r" b="b"/>
              <a:pathLst>
                <a:path w="1420" h="2234" extrusionOk="0">
                  <a:moveTo>
                    <a:pt x="559" y="2234"/>
                  </a:moveTo>
                  <a:lnTo>
                    <a:pt x="1419" y="2234"/>
                  </a:lnTo>
                  <a:cubicBezTo>
                    <a:pt x="1094" y="2234"/>
                    <a:pt x="861" y="1978"/>
                    <a:pt x="861" y="1675"/>
                  </a:cubicBezTo>
                  <a:lnTo>
                    <a:pt x="861" y="0"/>
                  </a:lnTo>
                  <a:lnTo>
                    <a:pt x="0" y="0"/>
                  </a:lnTo>
                  <a:lnTo>
                    <a:pt x="0" y="1675"/>
                  </a:lnTo>
                  <a:cubicBezTo>
                    <a:pt x="0" y="1978"/>
                    <a:pt x="256" y="2234"/>
                    <a:pt x="559" y="2234"/>
                  </a:cubicBezTo>
                  <a:close/>
                  <a:moveTo>
                    <a:pt x="559" y="2234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70"/>
            <p:cNvSpPr/>
            <p:nvPr/>
          </p:nvSpPr>
          <p:spPr>
            <a:xfrm>
              <a:off x="6203350" y="4185475"/>
              <a:ext cx="21550" cy="279775"/>
            </a:xfrm>
            <a:custGeom>
              <a:avLst/>
              <a:gdLst/>
              <a:ahLst/>
              <a:cxnLst/>
              <a:rect l="l" t="t" r="r" b="b"/>
              <a:pathLst>
                <a:path w="862" h="11191" extrusionOk="0">
                  <a:moveTo>
                    <a:pt x="1" y="1"/>
                  </a:moveTo>
                  <a:lnTo>
                    <a:pt x="1" y="11191"/>
                  </a:lnTo>
                  <a:lnTo>
                    <a:pt x="861" y="11191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rgbClr val="6E91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70"/>
            <p:cNvSpPr/>
            <p:nvPr/>
          </p:nvSpPr>
          <p:spPr>
            <a:xfrm>
              <a:off x="6291175" y="4248300"/>
              <a:ext cx="27950" cy="27925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1" y="1117"/>
                  </a:moveTo>
                  <a:lnTo>
                    <a:pt x="559" y="1117"/>
                  </a:lnTo>
                  <a:lnTo>
                    <a:pt x="559" y="558"/>
                  </a:lnTo>
                  <a:cubicBezTo>
                    <a:pt x="559" y="256"/>
                    <a:pt x="815" y="0"/>
                    <a:pt x="1117" y="0"/>
                  </a:cubicBezTo>
                  <a:lnTo>
                    <a:pt x="559" y="0"/>
                  </a:lnTo>
                  <a:cubicBezTo>
                    <a:pt x="256" y="0"/>
                    <a:pt x="1" y="256"/>
                    <a:pt x="1" y="558"/>
                  </a:cubicBezTo>
                  <a:close/>
                  <a:moveTo>
                    <a:pt x="1" y="1117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70"/>
            <p:cNvSpPr/>
            <p:nvPr/>
          </p:nvSpPr>
          <p:spPr>
            <a:xfrm>
              <a:off x="6277225" y="4276200"/>
              <a:ext cx="28525" cy="48875"/>
            </a:xfrm>
            <a:custGeom>
              <a:avLst/>
              <a:gdLst/>
              <a:ahLst/>
              <a:cxnLst/>
              <a:rect l="l" t="t" r="r" b="b"/>
              <a:pathLst>
                <a:path w="1141" h="1955" extrusionOk="0">
                  <a:moveTo>
                    <a:pt x="1140" y="1"/>
                  </a:moveTo>
                  <a:lnTo>
                    <a:pt x="559" y="1"/>
                  </a:lnTo>
                  <a:cubicBezTo>
                    <a:pt x="256" y="1"/>
                    <a:pt x="0" y="257"/>
                    <a:pt x="0" y="559"/>
                  </a:cubicBezTo>
                  <a:lnTo>
                    <a:pt x="0" y="1955"/>
                  </a:lnTo>
                  <a:lnTo>
                    <a:pt x="559" y="1606"/>
                  </a:lnTo>
                  <a:lnTo>
                    <a:pt x="559" y="559"/>
                  </a:lnTo>
                  <a:cubicBezTo>
                    <a:pt x="559" y="257"/>
                    <a:pt x="814" y="1"/>
                    <a:pt x="1117" y="1"/>
                  </a:cubicBezTo>
                  <a:close/>
                  <a:moveTo>
                    <a:pt x="1140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70"/>
            <p:cNvSpPr/>
            <p:nvPr/>
          </p:nvSpPr>
          <p:spPr>
            <a:xfrm>
              <a:off x="6277225" y="4316350"/>
              <a:ext cx="35500" cy="57600"/>
            </a:xfrm>
            <a:custGeom>
              <a:avLst/>
              <a:gdLst/>
              <a:ahLst/>
              <a:cxnLst/>
              <a:rect l="l" t="t" r="r" b="b"/>
              <a:pathLst>
                <a:path w="1420" h="2304" extrusionOk="0">
                  <a:moveTo>
                    <a:pt x="861" y="2303"/>
                  </a:moveTo>
                  <a:lnTo>
                    <a:pt x="1419" y="2303"/>
                  </a:lnTo>
                  <a:lnTo>
                    <a:pt x="559" y="1186"/>
                  </a:lnTo>
                  <a:lnTo>
                    <a:pt x="559" y="0"/>
                  </a:lnTo>
                  <a:lnTo>
                    <a:pt x="0" y="349"/>
                  </a:lnTo>
                  <a:lnTo>
                    <a:pt x="0" y="1186"/>
                  </a:lnTo>
                  <a:close/>
                  <a:moveTo>
                    <a:pt x="861" y="2303"/>
                  </a:moveTo>
                  <a:close/>
                </a:path>
              </a:pathLst>
            </a:custGeom>
            <a:solidFill>
              <a:srgbClr val="F7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70"/>
            <p:cNvSpPr/>
            <p:nvPr/>
          </p:nvSpPr>
          <p:spPr>
            <a:xfrm>
              <a:off x="6266750" y="4373925"/>
              <a:ext cx="63425" cy="18625"/>
            </a:xfrm>
            <a:custGeom>
              <a:avLst/>
              <a:gdLst/>
              <a:ahLst/>
              <a:cxnLst/>
              <a:rect l="l" t="t" r="r" b="b"/>
              <a:pathLst>
                <a:path w="2537" h="745" extrusionOk="0">
                  <a:moveTo>
                    <a:pt x="0" y="419"/>
                  </a:moveTo>
                  <a:lnTo>
                    <a:pt x="442" y="745"/>
                  </a:lnTo>
                  <a:lnTo>
                    <a:pt x="2536" y="47"/>
                  </a:lnTo>
                  <a:lnTo>
                    <a:pt x="2397" y="0"/>
                  </a:lnTo>
                  <a:lnTo>
                    <a:pt x="1280" y="0"/>
                  </a:lnTo>
                  <a:close/>
                  <a:moveTo>
                    <a:pt x="0" y="419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70"/>
            <p:cNvSpPr/>
            <p:nvPr/>
          </p:nvSpPr>
          <p:spPr>
            <a:xfrm>
              <a:off x="6235350" y="4384375"/>
              <a:ext cx="42475" cy="80300"/>
            </a:xfrm>
            <a:custGeom>
              <a:avLst/>
              <a:gdLst/>
              <a:ahLst/>
              <a:cxnLst/>
              <a:rect l="l" t="t" r="r" b="b"/>
              <a:pathLst>
                <a:path w="1699" h="3212" extrusionOk="0">
                  <a:moveTo>
                    <a:pt x="1698" y="327"/>
                  </a:moveTo>
                  <a:lnTo>
                    <a:pt x="1256" y="1"/>
                  </a:lnTo>
                  <a:lnTo>
                    <a:pt x="0" y="420"/>
                  </a:lnTo>
                  <a:lnTo>
                    <a:pt x="0" y="3211"/>
                  </a:lnTo>
                  <a:lnTo>
                    <a:pt x="559" y="3211"/>
                  </a:lnTo>
                  <a:lnTo>
                    <a:pt x="559" y="699"/>
                  </a:lnTo>
                  <a:close/>
                  <a:moveTo>
                    <a:pt x="1698" y="327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70"/>
            <p:cNvSpPr/>
            <p:nvPr/>
          </p:nvSpPr>
          <p:spPr>
            <a:xfrm>
              <a:off x="6401100" y="4122675"/>
              <a:ext cx="34925" cy="216375"/>
            </a:xfrm>
            <a:custGeom>
              <a:avLst/>
              <a:gdLst/>
              <a:ahLst/>
              <a:cxnLst/>
              <a:rect l="l" t="t" r="r" b="b"/>
              <a:pathLst>
                <a:path w="1397" h="8655" extrusionOk="0">
                  <a:moveTo>
                    <a:pt x="0" y="8654"/>
                  </a:moveTo>
                  <a:lnTo>
                    <a:pt x="838" y="8142"/>
                  </a:lnTo>
                  <a:lnTo>
                    <a:pt x="838" y="559"/>
                  </a:lnTo>
                  <a:cubicBezTo>
                    <a:pt x="838" y="233"/>
                    <a:pt x="1094" y="0"/>
                    <a:pt x="1396" y="0"/>
                  </a:cubicBezTo>
                  <a:lnTo>
                    <a:pt x="559" y="0"/>
                  </a:lnTo>
                  <a:cubicBezTo>
                    <a:pt x="256" y="0"/>
                    <a:pt x="0" y="233"/>
                    <a:pt x="0" y="559"/>
                  </a:cubicBezTo>
                  <a:close/>
                  <a:moveTo>
                    <a:pt x="0" y="8654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70"/>
            <p:cNvSpPr/>
            <p:nvPr/>
          </p:nvSpPr>
          <p:spPr>
            <a:xfrm>
              <a:off x="6210325" y="4143600"/>
              <a:ext cx="407725" cy="384450"/>
            </a:xfrm>
            <a:custGeom>
              <a:avLst/>
              <a:gdLst/>
              <a:ahLst/>
              <a:cxnLst/>
              <a:rect l="l" t="t" r="r" b="b"/>
              <a:pathLst>
                <a:path w="16309" h="15378" extrusionOk="0">
                  <a:moveTo>
                    <a:pt x="13517" y="1"/>
                  </a:moveTo>
                  <a:lnTo>
                    <a:pt x="13517" y="559"/>
                  </a:lnTo>
                  <a:lnTo>
                    <a:pt x="14075" y="559"/>
                  </a:lnTo>
                  <a:lnTo>
                    <a:pt x="14075" y="1"/>
                  </a:lnTo>
                  <a:close/>
                  <a:moveTo>
                    <a:pt x="15750" y="2513"/>
                  </a:moveTo>
                  <a:lnTo>
                    <a:pt x="15750" y="3071"/>
                  </a:lnTo>
                  <a:lnTo>
                    <a:pt x="16309" y="3071"/>
                  </a:lnTo>
                  <a:lnTo>
                    <a:pt x="16309" y="2513"/>
                  </a:lnTo>
                  <a:close/>
                  <a:moveTo>
                    <a:pt x="15750" y="3630"/>
                  </a:moveTo>
                  <a:lnTo>
                    <a:pt x="15750" y="5305"/>
                  </a:lnTo>
                  <a:lnTo>
                    <a:pt x="16309" y="5305"/>
                  </a:lnTo>
                  <a:lnTo>
                    <a:pt x="16309" y="3630"/>
                  </a:lnTo>
                  <a:close/>
                  <a:moveTo>
                    <a:pt x="1" y="14820"/>
                  </a:moveTo>
                  <a:lnTo>
                    <a:pt x="1" y="15378"/>
                  </a:lnTo>
                  <a:lnTo>
                    <a:pt x="559" y="15378"/>
                  </a:lnTo>
                  <a:lnTo>
                    <a:pt x="559" y="14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70"/>
            <p:cNvSpPr/>
            <p:nvPr/>
          </p:nvSpPr>
          <p:spPr>
            <a:xfrm>
              <a:off x="6182425" y="4115700"/>
              <a:ext cx="477500" cy="440275"/>
            </a:xfrm>
            <a:custGeom>
              <a:avLst/>
              <a:gdLst/>
              <a:ahLst/>
              <a:cxnLst/>
              <a:rect l="l" t="t" r="r" b="b"/>
              <a:pathLst>
                <a:path w="19100" h="17611" extrusionOk="0">
                  <a:moveTo>
                    <a:pt x="5490" y="5583"/>
                  </a:moveTo>
                  <a:cubicBezTo>
                    <a:pt x="5653" y="5583"/>
                    <a:pt x="5793" y="5700"/>
                    <a:pt x="5793" y="5862"/>
                  </a:cubicBezTo>
                  <a:lnTo>
                    <a:pt x="5793" y="6165"/>
                  </a:lnTo>
                  <a:lnTo>
                    <a:pt x="4653" y="6165"/>
                  </a:lnTo>
                  <a:lnTo>
                    <a:pt x="4653" y="5862"/>
                  </a:lnTo>
                  <a:cubicBezTo>
                    <a:pt x="4653" y="5700"/>
                    <a:pt x="4769" y="5583"/>
                    <a:pt x="4932" y="5583"/>
                  </a:cubicBezTo>
                  <a:close/>
                  <a:moveTo>
                    <a:pt x="6049" y="6700"/>
                  </a:moveTo>
                  <a:cubicBezTo>
                    <a:pt x="6188" y="6700"/>
                    <a:pt x="6328" y="6840"/>
                    <a:pt x="6328" y="7002"/>
                  </a:cubicBezTo>
                  <a:lnTo>
                    <a:pt x="6328" y="7282"/>
                  </a:lnTo>
                  <a:lnTo>
                    <a:pt x="5095" y="7282"/>
                  </a:lnTo>
                  <a:lnTo>
                    <a:pt x="4071" y="7886"/>
                  </a:lnTo>
                  <a:lnTo>
                    <a:pt x="4071" y="6979"/>
                  </a:lnTo>
                  <a:cubicBezTo>
                    <a:pt x="4071" y="6816"/>
                    <a:pt x="4188" y="6700"/>
                    <a:pt x="4351" y="6700"/>
                  </a:cubicBezTo>
                  <a:close/>
                  <a:moveTo>
                    <a:pt x="6305" y="7840"/>
                  </a:moveTo>
                  <a:lnTo>
                    <a:pt x="6305" y="9119"/>
                  </a:lnTo>
                  <a:lnTo>
                    <a:pt x="5607" y="10073"/>
                  </a:lnTo>
                  <a:lnTo>
                    <a:pt x="4769" y="10073"/>
                  </a:lnTo>
                  <a:lnTo>
                    <a:pt x="4071" y="9119"/>
                  </a:lnTo>
                  <a:lnTo>
                    <a:pt x="4071" y="8538"/>
                  </a:lnTo>
                  <a:lnTo>
                    <a:pt x="5235" y="7840"/>
                  </a:lnTo>
                  <a:close/>
                  <a:moveTo>
                    <a:pt x="5723" y="10608"/>
                  </a:moveTo>
                  <a:lnTo>
                    <a:pt x="6421" y="10864"/>
                  </a:lnTo>
                  <a:lnTo>
                    <a:pt x="5211" y="11795"/>
                  </a:lnTo>
                  <a:lnTo>
                    <a:pt x="3978" y="10864"/>
                  </a:lnTo>
                  <a:lnTo>
                    <a:pt x="4676" y="10608"/>
                  </a:lnTo>
                  <a:close/>
                  <a:moveTo>
                    <a:pt x="7049" y="11074"/>
                  </a:moveTo>
                  <a:lnTo>
                    <a:pt x="7980" y="11399"/>
                  </a:lnTo>
                  <a:lnTo>
                    <a:pt x="7980" y="13726"/>
                  </a:lnTo>
                  <a:lnTo>
                    <a:pt x="7142" y="13726"/>
                  </a:lnTo>
                  <a:lnTo>
                    <a:pt x="7142" y="12679"/>
                  </a:lnTo>
                  <a:lnTo>
                    <a:pt x="6607" y="12679"/>
                  </a:lnTo>
                  <a:lnTo>
                    <a:pt x="6607" y="13726"/>
                  </a:lnTo>
                  <a:lnTo>
                    <a:pt x="3792" y="13726"/>
                  </a:lnTo>
                  <a:lnTo>
                    <a:pt x="3792" y="12679"/>
                  </a:lnTo>
                  <a:lnTo>
                    <a:pt x="3234" y="12679"/>
                  </a:lnTo>
                  <a:lnTo>
                    <a:pt x="3234" y="13726"/>
                  </a:lnTo>
                  <a:lnTo>
                    <a:pt x="2396" y="13726"/>
                  </a:lnTo>
                  <a:lnTo>
                    <a:pt x="2396" y="11399"/>
                  </a:lnTo>
                  <a:lnTo>
                    <a:pt x="3327" y="11074"/>
                  </a:lnTo>
                  <a:lnTo>
                    <a:pt x="5188" y="12516"/>
                  </a:lnTo>
                  <a:lnTo>
                    <a:pt x="7049" y="11074"/>
                  </a:lnTo>
                  <a:close/>
                  <a:moveTo>
                    <a:pt x="18006" y="14261"/>
                  </a:moveTo>
                  <a:lnTo>
                    <a:pt x="18006" y="14819"/>
                  </a:lnTo>
                  <a:lnTo>
                    <a:pt x="9864" y="14819"/>
                  </a:lnTo>
                  <a:lnTo>
                    <a:pt x="9864" y="15377"/>
                  </a:lnTo>
                  <a:lnTo>
                    <a:pt x="11167" y="15377"/>
                  </a:lnTo>
                  <a:lnTo>
                    <a:pt x="11004" y="15936"/>
                  </a:lnTo>
                  <a:lnTo>
                    <a:pt x="8096" y="15936"/>
                  </a:lnTo>
                  <a:lnTo>
                    <a:pt x="7956" y="15377"/>
                  </a:lnTo>
                  <a:lnTo>
                    <a:pt x="9282" y="15377"/>
                  </a:lnTo>
                  <a:lnTo>
                    <a:pt x="9282" y="14819"/>
                  </a:lnTo>
                  <a:lnTo>
                    <a:pt x="1140" y="14819"/>
                  </a:lnTo>
                  <a:lnTo>
                    <a:pt x="1140" y="14261"/>
                  </a:lnTo>
                  <a:close/>
                  <a:moveTo>
                    <a:pt x="9306" y="0"/>
                  </a:moveTo>
                  <a:cubicBezTo>
                    <a:pt x="8840" y="0"/>
                    <a:pt x="8468" y="372"/>
                    <a:pt x="8468" y="838"/>
                  </a:cubicBezTo>
                  <a:lnTo>
                    <a:pt x="8468" y="2512"/>
                  </a:lnTo>
                  <a:lnTo>
                    <a:pt x="582" y="2512"/>
                  </a:lnTo>
                  <a:lnTo>
                    <a:pt x="582" y="4746"/>
                  </a:lnTo>
                  <a:lnTo>
                    <a:pt x="1140" y="4746"/>
                  </a:lnTo>
                  <a:lnTo>
                    <a:pt x="1140" y="3071"/>
                  </a:lnTo>
                  <a:lnTo>
                    <a:pt x="8491" y="3071"/>
                  </a:lnTo>
                  <a:lnTo>
                    <a:pt x="8491" y="9445"/>
                  </a:lnTo>
                  <a:lnTo>
                    <a:pt x="11074" y="7817"/>
                  </a:lnTo>
                  <a:lnTo>
                    <a:pt x="13516" y="7817"/>
                  </a:lnTo>
                  <a:lnTo>
                    <a:pt x="13516" y="7258"/>
                  </a:lnTo>
                  <a:lnTo>
                    <a:pt x="10911" y="7258"/>
                  </a:lnTo>
                  <a:lnTo>
                    <a:pt x="9050" y="8421"/>
                  </a:lnTo>
                  <a:lnTo>
                    <a:pt x="9050" y="838"/>
                  </a:lnTo>
                  <a:cubicBezTo>
                    <a:pt x="9050" y="675"/>
                    <a:pt x="9166" y="535"/>
                    <a:pt x="9329" y="535"/>
                  </a:cubicBezTo>
                  <a:lnTo>
                    <a:pt x="15494" y="535"/>
                  </a:lnTo>
                  <a:cubicBezTo>
                    <a:pt x="15657" y="535"/>
                    <a:pt x="15773" y="675"/>
                    <a:pt x="15773" y="838"/>
                  </a:cubicBezTo>
                  <a:lnTo>
                    <a:pt x="15773" y="6979"/>
                  </a:lnTo>
                  <a:cubicBezTo>
                    <a:pt x="15773" y="7142"/>
                    <a:pt x="15657" y="7282"/>
                    <a:pt x="15494" y="7282"/>
                  </a:cubicBezTo>
                  <a:lnTo>
                    <a:pt x="14098" y="7282"/>
                  </a:lnTo>
                  <a:lnTo>
                    <a:pt x="14098" y="7840"/>
                  </a:lnTo>
                  <a:lnTo>
                    <a:pt x="15494" y="7840"/>
                  </a:lnTo>
                  <a:cubicBezTo>
                    <a:pt x="15959" y="7840"/>
                    <a:pt x="16331" y="7444"/>
                    <a:pt x="16331" y="7002"/>
                  </a:cubicBezTo>
                  <a:lnTo>
                    <a:pt x="16331" y="3071"/>
                  </a:lnTo>
                  <a:lnTo>
                    <a:pt x="18006" y="3071"/>
                  </a:lnTo>
                  <a:lnTo>
                    <a:pt x="18006" y="13702"/>
                  </a:lnTo>
                  <a:lnTo>
                    <a:pt x="8561" y="13702"/>
                  </a:lnTo>
                  <a:lnTo>
                    <a:pt x="8561" y="10980"/>
                  </a:lnTo>
                  <a:lnTo>
                    <a:pt x="6235" y="10190"/>
                  </a:lnTo>
                  <a:lnTo>
                    <a:pt x="6886" y="9329"/>
                  </a:lnTo>
                  <a:lnTo>
                    <a:pt x="6886" y="7002"/>
                  </a:lnTo>
                  <a:cubicBezTo>
                    <a:pt x="6886" y="6630"/>
                    <a:pt x="6677" y="6328"/>
                    <a:pt x="6328" y="6211"/>
                  </a:cubicBezTo>
                  <a:lnTo>
                    <a:pt x="6328" y="5886"/>
                  </a:lnTo>
                  <a:cubicBezTo>
                    <a:pt x="6328" y="5420"/>
                    <a:pt x="5956" y="5048"/>
                    <a:pt x="5490" y="5048"/>
                  </a:cubicBezTo>
                  <a:lnTo>
                    <a:pt x="4932" y="5048"/>
                  </a:lnTo>
                  <a:cubicBezTo>
                    <a:pt x="4467" y="5048"/>
                    <a:pt x="4095" y="5420"/>
                    <a:pt x="4095" y="5886"/>
                  </a:cubicBezTo>
                  <a:lnTo>
                    <a:pt x="4095" y="6211"/>
                  </a:lnTo>
                  <a:cubicBezTo>
                    <a:pt x="3769" y="6328"/>
                    <a:pt x="3536" y="6630"/>
                    <a:pt x="3536" y="7002"/>
                  </a:cubicBezTo>
                  <a:lnTo>
                    <a:pt x="3536" y="9329"/>
                  </a:lnTo>
                  <a:lnTo>
                    <a:pt x="4211" y="10190"/>
                  </a:lnTo>
                  <a:lnTo>
                    <a:pt x="1885" y="10980"/>
                  </a:lnTo>
                  <a:lnTo>
                    <a:pt x="1885" y="13702"/>
                  </a:lnTo>
                  <a:lnTo>
                    <a:pt x="1163" y="13702"/>
                  </a:lnTo>
                  <a:lnTo>
                    <a:pt x="1163" y="5304"/>
                  </a:lnTo>
                  <a:lnTo>
                    <a:pt x="582" y="5304"/>
                  </a:lnTo>
                  <a:lnTo>
                    <a:pt x="582" y="14819"/>
                  </a:lnTo>
                  <a:lnTo>
                    <a:pt x="0" y="14819"/>
                  </a:lnTo>
                  <a:lnTo>
                    <a:pt x="0" y="16773"/>
                  </a:lnTo>
                  <a:cubicBezTo>
                    <a:pt x="0" y="17238"/>
                    <a:pt x="372" y="17611"/>
                    <a:pt x="838" y="17611"/>
                  </a:cubicBezTo>
                  <a:lnTo>
                    <a:pt x="15727" y="17611"/>
                  </a:lnTo>
                  <a:lnTo>
                    <a:pt x="15727" y="17052"/>
                  </a:lnTo>
                  <a:lnTo>
                    <a:pt x="838" y="17052"/>
                  </a:lnTo>
                  <a:cubicBezTo>
                    <a:pt x="675" y="17052"/>
                    <a:pt x="558" y="16913"/>
                    <a:pt x="558" y="16773"/>
                  </a:cubicBezTo>
                  <a:lnTo>
                    <a:pt x="558" y="15354"/>
                  </a:lnTo>
                  <a:lnTo>
                    <a:pt x="7375" y="15354"/>
                  </a:lnTo>
                  <a:lnTo>
                    <a:pt x="7654" y="16494"/>
                  </a:lnTo>
                  <a:lnTo>
                    <a:pt x="11446" y="16494"/>
                  </a:lnTo>
                  <a:lnTo>
                    <a:pt x="11725" y="15354"/>
                  </a:lnTo>
                  <a:lnTo>
                    <a:pt x="18541" y="15354"/>
                  </a:lnTo>
                  <a:lnTo>
                    <a:pt x="18541" y="16773"/>
                  </a:lnTo>
                  <a:cubicBezTo>
                    <a:pt x="18541" y="16913"/>
                    <a:pt x="18402" y="17052"/>
                    <a:pt x="18239" y="17052"/>
                  </a:cubicBezTo>
                  <a:lnTo>
                    <a:pt x="16285" y="17052"/>
                  </a:lnTo>
                  <a:lnTo>
                    <a:pt x="16285" y="17611"/>
                  </a:lnTo>
                  <a:lnTo>
                    <a:pt x="18239" y="17611"/>
                  </a:lnTo>
                  <a:cubicBezTo>
                    <a:pt x="18704" y="17611"/>
                    <a:pt x="19100" y="17238"/>
                    <a:pt x="19077" y="16773"/>
                  </a:cubicBezTo>
                  <a:lnTo>
                    <a:pt x="19077" y="14819"/>
                  </a:lnTo>
                  <a:lnTo>
                    <a:pt x="18541" y="14819"/>
                  </a:lnTo>
                  <a:lnTo>
                    <a:pt x="18541" y="2512"/>
                  </a:lnTo>
                  <a:lnTo>
                    <a:pt x="16308" y="2512"/>
                  </a:lnTo>
                  <a:lnTo>
                    <a:pt x="16308" y="838"/>
                  </a:lnTo>
                  <a:cubicBezTo>
                    <a:pt x="16308" y="372"/>
                    <a:pt x="15936" y="0"/>
                    <a:pt x="154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70"/>
            <p:cNvSpPr/>
            <p:nvPr/>
          </p:nvSpPr>
          <p:spPr>
            <a:xfrm>
              <a:off x="6463900" y="4164550"/>
              <a:ext cx="70400" cy="13975"/>
            </a:xfrm>
            <a:custGeom>
              <a:avLst/>
              <a:gdLst/>
              <a:ahLst/>
              <a:cxnLst/>
              <a:rect l="l" t="t" r="r" b="b"/>
              <a:pathLst>
                <a:path w="2816" h="559" extrusionOk="0">
                  <a:moveTo>
                    <a:pt x="1" y="0"/>
                  </a:moveTo>
                  <a:lnTo>
                    <a:pt x="1" y="558"/>
                  </a:lnTo>
                  <a:lnTo>
                    <a:pt x="2816" y="558"/>
                  </a:lnTo>
                  <a:lnTo>
                    <a:pt x="28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70"/>
            <p:cNvSpPr/>
            <p:nvPr/>
          </p:nvSpPr>
          <p:spPr>
            <a:xfrm>
              <a:off x="6449950" y="4192450"/>
              <a:ext cx="56450" cy="14000"/>
            </a:xfrm>
            <a:custGeom>
              <a:avLst/>
              <a:gdLst/>
              <a:ahLst/>
              <a:cxnLst/>
              <a:rect l="l" t="t" r="r" b="b"/>
              <a:pathLst>
                <a:path w="2258" h="560" extrusionOk="0">
                  <a:moveTo>
                    <a:pt x="1" y="1"/>
                  </a:moveTo>
                  <a:lnTo>
                    <a:pt x="1" y="559"/>
                  </a:lnTo>
                  <a:lnTo>
                    <a:pt x="2257" y="559"/>
                  </a:lnTo>
                  <a:lnTo>
                    <a:pt x="22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70"/>
            <p:cNvSpPr/>
            <p:nvPr/>
          </p:nvSpPr>
          <p:spPr>
            <a:xfrm>
              <a:off x="6519750" y="4192450"/>
              <a:ext cx="13975" cy="14000"/>
            </a:xfrm>
            <a:custGeom>
              <a:avLst/>
              <a:gdLst/>
              <a:ahLst/>
              <a:cxnLst/>
              <a:rect l="l" t="t" r="r" b="b"/>
              <a:pathLst>
                <a:path w="559" h="560" extrusionOk="0">
                  <a:moveTo>
                    <a:pt x="0" y="1"/>
                  </a:moveTo>
                  <a:lnTo>
                    <a:pt x="0" y="559"/>
                  </a:lnTo>
                  <a:lnTo>
                    <a:pt x="559" y="559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70"/>
            <p:cNvSpPr/>
            <p:nvPr/>
          </p:nvSpPr>
          <p:spPr>
            <a:xfrm>
              <a:off x="6449950" y="4220375"/>
              <a:ext cx="84350" cy="13975"/>
            </a:xfrm>
            <a:custGeom>
              <a:avLst/>
              <a:gdLst/>
              <a:ahLst/>
              <a:cxnLst/>
              <a:rect l="l" t="t" r="r" b="b"/>
              <a:pathLst>
                <a:path w="3374" h="559" extrusionOk="0">
                  <a:moveTo>
                    <a:pt x="1" y="0"/>
                  </a:moveTo>
                  <a:lnTo>
                    <a:pt x="1" y="559"/>
                  </a:lnTo>
                  <a:lnTo>
                    <a:pt x="3374" y="559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70"/>
            <p:cNvSpPr/>
            <p:nvPr/>
          </p:nvSpPr>
          <p:spPr>
            <a:xfrm>
              <a:off x="6449950" y="4248300"/>
              <a:ext cx="13975" cy="13975"/>
            </a:xfrm>
            <a:custGeom>
              <a:avLst/>
              <a:gdLst/>
              <a:ahLst/>
              <a:cxnLst/>
              <a:rect l="l" t="t" r="r" b="b"/>
              <a:pathLst>
                <a:path w="559" h="559" extrusionOk="0">
                  <a:moveTo>
                    <a:pt x="1" y="0"/>
                  </a:moveTo>
                  <a:lnTo>
                    <a:pt x="1" y="558"/>
                  </a:lnTo>
                  <a:lnTo>
                    <a:pt x="559" y="558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70"/>
            <p:cNvSpPr/>
            <p:nvPr/>
          </p:nvSpPr>
          <p:spPr>
            <a:xfrm>
              <a:off x="6477875" y="4248300"/>
              <a:ext cx="55850" cy="13975"/>
            </a:xfrm>
            <a:custGeom>
              <a:avLst/>
              <a:gdLst/>
              <a:ahLst/>
              <a:cxnLst/>
              <a:rect l="l" t="t" r="r" b="b"/>
              <a:pathLst>
                <a:path w="2234" h="559" extrusionOk="0">
                  <a:moveTo>
                    <a:pt x="0" y="0"/>
                  </a:moveTo>
                  <a:lnTo>
                    <a:pt x="0" y="558"/>
                  </a:lnTo>
                  <a:lnTo>
                    <a:pt x="2234" y="558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70"/>
            <p:cNvSpPr/>
            <p:nvPr/>
          </p:nvSpPr>
          <p:spPr>
            <a:xfrm>
              <a:off x="6433675" y="4365775"/>
              <a:ext cx="39575" cy="39000"/>
            </a:xfrm>
            <a:custGeom>
              <a:avLst/>
              <a:gdLst/>
              <a:ahLst/>
              <a:cxnLst/>
              <a:rect l="l" t="t" r="r" b="b"/>
              <a:pathLst>
                <a:path w="1583" h="1560" extrusionOk="0">
                  <a:moveTo>
                    <a:pt x="419" y="0"/>
                  </a:moveTo>
                  <a:lnTo>
                    <a:pt x="23" y="396"/>
                  </a:lnTo>
                  <a:lnTo>
                    <a:pt x="419" y="791"/>
                  </a:lnTo>
                  <a:lnTo>
                    <a:pt x="0" y="1164"/>
                  </a:lnTo>
                  <a:lnTo>
                    <a:pt x="419" y="1559"/>
                  </a:lnTo>
                  <a:lnTo>
                    <a:pt x="814" y="1164"/>
                  </a:lnTo>
                  <a:lnTo>
                    <a:pt x="1210" y="1559"/>
                  </a:lnTo>
                  <a:lnTo>
                    <a:pt x="1582" y="1164"/>
                  </a:lnTo>
                  <a:lnTo>
                    <a:pt x="1187" y="768"/>
                  </a:lnTo>
                  <a:lnTo>
                    <a:pt x="1582" y="373"/>
                  </a:lnTo>
                  <a:lnTo>
                    <a:pt x="1187" y="0"/>
                  </a:lnTo>
                  <a:lnTo>
                    <a:pt x="791" y="39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70"/>
            <p:cNvSpPr/>
            <p:nvPr/>
          </p:nvSpPr>
          <p:spPr>
            <a:xfrm>
              <a:off x="6488325" y="4377975"/>
              <a:ext cx="21550" cy="14000"/>
            </a:xfrm>
            <a:custGeom>
              <a:avLst/>
              <a:gdLst/>
              <a:ahLst/>
              <a:cxnLst/>
              <a:rect l="l" t="t" r="r" b="b"/>
              <a:pathLst>
                <a:path w="862" h="560" extrusionOk="0">
                  <a:moveTo>
                    <a:pt x="1" y="1"/>
                  </a:moveTo>
                  <a:lnTo>
                    <a:pt x="1" y="559"/>
                  </a:lnTo>
                  <a:lnTo>
                    <a:pt x="862" y="559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70"/>
            <p:cNvSpPr/>
            <p:nvPr/>
          </p:nvSpPr>
          <p:spPr>
            <a:xfrm>
              <a:off x="6524975" y="4362275"/>
              <a:ext cx="39575" cy="40750"/>
            </a:xfrm>
            <a:custGeom>
              <a:avLst/>
              <a:gdLst/>
              <a:ahLst/>
              <a:cxnLst/>
              <a:rect l="l" t="t" r="r" b="b"/>
              <a:pathLst>
                <a:path w="1583" h="1630" extrusionOk="0">
                  <a:moveTo>
                    <a:pt x="396" y="1"/>
                  </a:moveTo>
                  <a:lnTo>
                    <a:pt x="1" y="396"/>
                  </a:lnTo>
                  <a:lnTo>
                    <a:pt x="512" y="908"/>
                  </a:lnTo>
                  <a:lnTo>
                    <a:pt x="512" y="1629"/>
                  </a:lnTo>
                  <a:lnTo>
                    <a:pt x="1071" y="1629"/>
                  </a:lnTo>
                  <a:lnTo>
                    <a:pt x="1071" y="908"/>
                  </a:lnTo>
                  <a:lnTo>
                    <a:pt x="1583" y="396"/>
                  </a:lnTo>
                  <a:lnTo>
                    <a:pt x="1187" y="1"/>
                  </a:lnTo>
                  <a:lnTo>
                    <a:pt x="792" y="396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7" name="Google Shape;1727;p70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70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32C868-8FD4-99B1-BD00-E8C4E7B99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61" y="1197965"/>
            <a:ext cx="7256555" cy="2369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Google Shape;1218;p64">
            <a:extLst>
              <a:ext uri="{FF2B5EF4-FFF2-40B4-BE49-F238E27FC236}">
                <a16:creationId xmlns:a16="http://schemas.microsoft.com/office/drawing/2014/main" id="{EFB8A078-B31C-54A4-D3BF-C4F8A457FE71}"/>
              </a:ext>
            </a:extLst>
          </p:cNvPr>
          <p:cNvSpPr txBox="1">
            <a:spLocks/>
          </p:cNvSpPr>
          <p:nvPr/>
        </p:nvSpPr>
        <p:spPr>
          <a:xfrm>
            <a:off x="-3470400" y="3163351"/>
            <a:ext cx="12816387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5"/>
              </a:buClr>
              <a:buSzPts val="1800"/>
            </a:pPr>
            <a:r>
              <a:rPr lang="ru-RU" sz="1800" dirty="0">
                <a:solidFill>
                  <a:schemeClr val="accent5"/>
                </a:solidFill>
                <a:latin typeface="Didact Gothic"/>
                <a:sym typeface="Didact Gothic"/>
              </a:rPr>
              <a:t>Анализ образовательных метрик	</a:t>
            </a:r>
          </a:p>
          <a:p>
            <a:pPr algn="ctr">
              <a:buClr>
                <a:schemeClr val="accent5"/>
              </a:buClr>
              <a:buSzPts val="1800"/>
            </a:pPr>
            <a:r>
              <a:rPr lang="ru-RU" sz="1800" dirty="0">
                <a:solidFill>
                  <a:schemeClr val="accent5"/>
                </a:solidFill>
                <a:latin typeface="Didact Gothic"/>
                <a:sym typeface="Didact Gothic"/>
              </a:rPr>
              <a:t>							 и пользовательской активности</a:t>
            </a:r>
            <a:endParaRPr lang="en-US" sz="1800" dirty="0">
              <a:solidFill>
                <a:schemeClr val="accent5"/>
              </a:solidFill>
              <a:latin typeface="Didact Gothic"/>
              <a:sym typeface="Didact Gothic"/>
            </a:endParaRPr>
          </a:p>
        </p:txBody>
      </p:sp>
      <p:pic>
        <p:nvPicPr>
          <p:cNvPr id="46" name="Рисунок 45" descr="Лейкопластырь со сплошной заливкой">
            <a:extLst>
              <a:ext uri="{FF2B5EF4-FFF2-40B4-BE49-F238E27FC236}">
                <a16:creationId xmlns:a16="http://schemas.microsoft.com/office/drawing/2014/main" id="{E2E50CB9-116F-5C3B-F0CE-DFAD77FDC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342" y="813038"/>
            <a:ext cx="914400" cy="914400"/>
          </a:xfrm>
          <a:prstGeom prst="rect">
            <a:avLst/>
          </a:prstGeom>
        </p:spPr>
      </p:pic>
      <p:pic>
        <p:nvPicPr>
          <p:cNvPr id="47" name="Рисунок 46" descr="Лейкопластырь со сплошной заливкой">
            <a:extLst>
              <a:ext uri="{FF2B5EF4-FFF2-40B4-BE49-F238E27FC236}">
                <a16:creationId xmlns:a16="http://schemas.microsoft.com/office/drawing/2014/main" id="{E538383A-96CF-FB76-164E-46C604425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5216" y="3068836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05;p70">
            <a:extLst>
              <a:ext uri="{FF2B5EF4-FFF2-40B4-BE49-F238E27FC236}">
                <a16:creationId xmlns:a16="http://schemas.microsoft.com/office/drawing/2014/main" id="{B917A640-04C6-93DE-C16E-C6D1FAAB67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13" y="549275"/>
            <a:ext cx="7699375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b="1" dirty="0"/>
              <a:t>АНАЛИЗ АКТИВНОСТИ</a:t>
            </a:r>
            <a:endParaRPr b="1" dirty="0"/>
          </a:p>
        </p:txBody>
      </p:sp>
      <p:grpSp>
        <p:nvGrpSpPr>
          <p:cNvPr id="4" name="Google Shape;1680;p70">
            <a:extLst>
              <a:ext uri="{FF2B5EF4-FFF2-40B4-BE49-F238E27FC236}">
                <a16:creationId xmlns:a16="http://schemas.microsoft.com/office/drawing/2014/main" id="{6C9FAB89-AB8E-29D7-2334-F91AE19251EB}"/>
              </a:ext>
            </a:extLst>
          </p:cNvPr>
          <p:cNvGrpSpPr/>
          <p:nvPr/>
        </p:nvGrpSpPr>
        <p:grpSpPr>
          <a:xfrm>
            <a:off x="516695" y="4537499"/>
            <a:ext cx="205618" cy="205618"/>
            <a:chOff x="4702825" y="1945750"/>
            <a:chExt cx="478100" cy="478100"/>
          </a:xfrm>
        </p:grpSpPr>
        <p:sp>
          <p:nvSpPr>
            <p:cNvPr id="5" name="Google Shape;1681;p70">
              <a:extLst>
                <a:ext uri="{FF2B5EF4-FFF2-40B4-BE49-F238E27FC236}">
                  <a16:creationId xmlns:a16="http://schemas.microsoft.com/office/drawing/2014/main" id="{C093A491-53E7-B044-9D86-099A68957788}"/>
                </a:ext>
              </a:extLst>
            </p:cNvPr>
            <p:cNvSpPr/>
            <p:nvPr/>
          </p:nvSpPr>
          <p:spPr>
            <a:xfrm>
              <a:off x="4801700" y="1953325"/>
              <a:ext cx="279775" cy="27950"/>
            </a:xfrm>
            <a:custGeom>
              <a:avLst/>
              <a:gdLst/>
              <a:ahLst/>
              <a:cxnLst/>
              <a:rect l="l" t="t" r="r" b="b"/>
              <a:pathLst>
                <a:path w="11191" h="1118" extrusionOk="0">
                  <a:moveTo>
                    <a:pt x="1" y="0"/>
                  </a:moveTo>
                  <a:lnTo>
                    <a:pt x="1" y="1117"/>
                  </a:lnTo>
                  <a:lnTo>
                    <a:pt x="11191" y="1117"/>
                  </a:lnTo>
                  <a:lnTo>
                    <a:pt x="111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682;p70">
              <a:extLst>
                <a:ext uri="{FF2B5EF4-FFF2-40B4-BE49-F238E27FC236}">
                  <a16:creationId xmlns:a16="http://schemas.microsoft.com/office/drawing/2014/main" id="{CD1CA5C7-262B-438D-A0AF-308E676A512F}"/>
                </a:ext>
              </a:extLst>
            </p:cNvPr>
            <p:cNvSpPr/>
            <p:nvPr/>
          </p:nvSpPr>
          <p:spPr>
            <a:xfrm>
              <a:off x="4815675" y="1981250"/>
              <a:ext cx="251850" cy="248350"/>
            </a:xfrm>
            <a:custGeom>
              <a:avLst/>
              <a:gdLst/>
              <a:ahLst/>
              <a:cxnLst/>
              <a:rect l="l" t="t" r="r" b="b"/>
              <a:pathLst>
                <a:path w="10074" h="9934" extrusionOk="0">
                  <a:moveTo>
                    <a:pt x="3932" y="9934"/>
                  </a:moveTo>
                  <a:lnTo>
                    <a:pt x="6165" y="9934"/>
                  </a:lnTo>
                  <a:cubicBezTo>
                    <a:pt x="8445" y="9422"/>
                    <a:pt x="10073" y="7375"/>
                    <a:pt x="10073" y="5025"/>
                  </a:cubicBezTo>
                  <a:lnTo>
                    <a:pt x="10073" y="0"/>
                  </a:lnTo>
                  <a:lnTo>
                    <a:pt x="0" y="0"/>
                  </a:lnTo>
                  <a:lnTo>
                    <a:pt x="0" y="5025"/>
                  </a:lnTo>
                  <a:cubicBezTo>
                    <a:pt x="0" y="7375"/>
                    <a:pt x="1629" y="9422"/>
                    <a:pt x="3908" y="9934"/>
                  </a:cubicBezTo>
                  <a:close/>
                  <a:moveTo>
                    <a:pt x="4397" y="4281"/>
                  </a:moveTo>
                  <a:lnTo>
                    <a:pt x="5048" y="3164"/>
                  </a:lnTo>
                  <a:lnTo>
                    <a:pt x="5676" y="4281"/>
                  </a:lnTo>
                  <a:lnTo>
                    <a:pt x="6956" y="4536"/>
                  </a:lnTo>
                  <a:lnTo>
                    <a:pt x="6072" y="5490"/>
                  </a:lnTo>
                  <a:lnTo>
                    <a:pt x="6235" y="6770"/>
                  </a:lnTo>
                  <a:lnTo>
                    <a:pt x="5048" y="6235"/>
                  </a:lnTo>
                  <a:lnTo>
                    <a:pt x="3862" y="6770"/>
                  </a:lnTo>
                  <a:lnTo>
                    <a:pt x="4025" y="5490"/>
                  </a:lnTo>
                  <a:lnTo>
                    <a:pt x="3141" y="4536"/>
                  </a:lnTo>
                  <a:close/>
                  <a:moveTo>
                    <a:pt x="4397" y="4281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83;p70">
              <a:extLst>
                <a:ext uri="{FF2B5EF4-FFF2-40B4-BE49-F238E27FC236}">
                  <a16:creationId xmlns:a16="http://schemas.microsoft.com/office/drawing/2014/main" id="{F68DBDEC-21B1-4E47-2F02-5FC1A0F6A188}"/>
                </a:ext>
              </a:extLst>
            </p:cNvPr>
            <p:cNvSpPr/>
            <p:nvPr/>
          </p:nvSpPr>
          <p:spPr>
            <a:xfrm>
              <a:off x="4710400" y="2009150"/>
              <a:ext cx="462975" cy="176825"/>
            </a:xfrm>
            <a:custGeom>
              <a:avLst/>
              <a:gdLst/>
              <a:ahLst/>
              <a:cxnLst/>
              <a:rect l="l" t="t" r="r" b="b"/>
              <a:pathLst>
                <a:path w="18519" h="7073" extrusionOk="0">
                  <a:moveTo>
                    <a:pt x="1117" y="1117"/>
                  </a:moveTo>
                  <a:lnTo>
                    <a:pt x="4211" y="1117"/>
                  </a:lnTo>
                  <a:lnTo>
                    <a:pt x="4211" y="1"/>
                  </a:lnTo>
                  <a:lnTo>
                    <a:pt x="0" y="1"/>
                  </a:lnTo>
                  <a:lnTo>
                    <a:pt x="0" y="4351"/>
                  </a:lnTo>
                  <a:cubicBezTo>
                    <a:pt x="0" y="5514"/>
                    <a:pt x="954" y="6282"/>
                    <a:pt x="2117" y="6468"/>
                  </a:cubicBezTo>
                  <a:lnTo>
                    <a:pt x="5328" y="7026"/>
                  </a:lnTo>
                  <a:cubicBezTo>
                    <a:pt x="5025" y="6654"/>
                    <a:pt x="4769" y="6235"/>
                    <a:pt x="4583" y="5770"/>
                  </a:cubicBezTo>
                  <a:lnTo>
                    <a:pt x="2303" y="5375"/>
                  </a:lnTo>
                  <a:cubicBezTo>
                    <a:pt x="1768" y="5282"/>
                    <a:pt x="1117" y="4979"/>
                    <a:pt x="1117" y="4351"/>
                  </a:cubicBezTo>
                  <a:close/>
                  <a:moveTo>
                    <a:pt x="13191" y="7050"/>
                  </a:moveTo>
                  <a:lnTo>
                    <a:pt x="16401" y="6491"/>
                  </a:lnTo>
                  <a:cubicBezTo>
                    <a:pt x="17565" y="6305"/>
                    <a:pt x="18518" y="5537"/>
                    <a:pt x="18518" y="4374"/>
                  </a:cubicBezTo>
                  <a:lnTo>
                    <a:pt x="18518" y="24"/>
                  </a:lnTo>
                  <a:lnTo>
                    <a:pt x="14284" y="24"/>
                  </a:lnTo>
                  <a:lnTo>
                    <a:pt x="14284" y="1141"/>
                  </a:lnTo>
                  <a:lnTo>
                    <a:pt x="17402" y="1141"/>
                  </a:lnTo>
                  <a:lnTo>
                    <a:pt x="17402" y="4398"/>
                  </a:lnTo>
                  <a:cubicBezTo>
                    <a:pt x="17402" y="5002"/>
                    <a:pt x="16750" y="5305"/>
                    <a:pt x="16215" y="5398"/>
                  </a:cubicBezTo>
                  <a:lnTo>
                    <a:pt x="13935" y="5793"/>
                  </a:lnTo>
                  <a:cubicBezTo>
                    <a:pt x="13749" y="6259"/>
                    <a:pt x="13493" y="6677"/>
                    <a:pt x="13191" y="7073"/>
                  </a:cubicBezTo>
                  <a:close/>
                  <a:moveTo>
                    <a:pt x="13191" y="7050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84;p70">
              <a:extLst>
                <a:ext uri="{FF2B5EF4-FFF2-40B4-BE49-F238E27FC236}">
                  <a16:creationId xmlns:a16="http://schemas.microsoft.com/office/drawing/2014/main" id="{E503EB13-E6A7-B58C-1B1E-9ED911196D3C}"/>
                </a:ext>
              </a:extLst>
            </p:cNvPr>
            <p:cNvSpPr/>
            <p:nvPr/>
          </p:nvSpPr>
          <p:spPr>
            <a:xfrm>
              <a:off x="4887200" y="2230150"/>
              <a:ext cx="108775" cy="41900"/>
            </a:xfrm>
            <a:custGeom>
              <a:avLst/>
              <a:gdLst/>
              <a:ahLst/>
              <a:cxnLst/>
              <a:rect l="l" t="t" r="r" b="b"/>
              <a:pathLst>
                <a:path w="4351" h="1676" extrusionOk="0">
                  <a:moveTo>
                    <a:pt x="1071" y="1676"/>
                  </a:moveTo>
                  <a:lnTo>
                    <a:pt x="3304" y="1676"/>
                  </a:lnTo>
                  <a:cubicBezTo>
                    <a:pt x="4351" y="1606"/>
                    <a:pt x="4351" y="47"/>
                    <a:pt x="3304" y="1"/>
                  </a:cubicBezTo>
                  <a:lnTo>
                    <a:pt x="1071" y="1"/>
                  </a:lnTo>
                  <a:cubicBezTo>
                    <a:pt x="1" y="47"/>
                    <a:pt x="1" y="1606"/>
                    <a:pt x="1071" y="1676"/>
                  </a:cubicBezTo>
                  <a:close/>
                  <a:moveTo>
                    <a:pt x="1071" y="1676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85;p70">
              <a:extLst>
                <a:ext uri="{FF2B5EF4-FFF2-40B4-BE49-F238E27FC236}">
                  <a16:creationId xmlns:a16="http://schemas.microsoft.com/office/drawing/2014/main" id="{CE460C6D-7E1A-6483-944D-652B15F69BE8}"/>
                </a:ext>
              </a:extLst>
            </p:cNvPr>
            <p:cNvSpPr/>
            <p:nvPr/>
          </p:nvSpPr>
          <p:spPr>
            <a:xfrm>
              <a:off x="4879050" y="2271450"/>
              <a:ext cx="125650" cy="68075"/>
            </a:xfrm>
            <a:custGeom>
              <a:avLst/>
              <a:gdLst/>
              <a:ahLst/>
              <a:cxnLst/>
              <a:rect l="l" t="t" r="r" b="b"/>
              <a:pathLst>
                <a:path w="5026" h="2723" extrusionOk="0">
                  <a:moveTo>
                    <a:pt x="1" y="2723"/>
                  </a:moveTo>
                  <a:lnTo>
                    <a:pt x="5026" y="2723"/>
                  </a:lnTo>
                  <a:cubicBezTo>
                    <a:pt x="4049" y="2164"/>
                    <a:pt x="3630" y="1117"/>
                    <a:pt x="3630" y="1"/>
                  </a:cubicBezTo>
                  <a:lnTo>
                    <a:pt x="1397" y="1"/>
                  </a:lnTo>
                  <a:cubicBezTo>
                    <a:pt x="1397" y="1117"/>
                    <a:pt x="978" y="2164"/>
                    <a:pt x="1" y="2723"/>
                  </a:cubicBezTo>
                  <a:close/>
                  <a:moveTo>
                    <a:pt x="1" y="2723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86;p70">
              <a:extLst>
                <a:ext uri="{FF2B5EF4-FFF2-40B4-BE49-F238E27FC236}">
                  <a16:creationId xmlns:a16="http://schemas.microsoft.com/office/drawing/2014/main" id="{8A2DD147-D778-6E13-CC7B-247CEA4B9C70}"/>
                </a:ext>
              </a:extLst>
            </p:cNvPr>
            <p:cNvSpPr/>
            <p:nvPr/>
          </p:nvSpPr>
          <p:spPr>
            <a:xfrm>
              <a:off x="4822650" y="2339500"/>
              <a:ext cx="237900" cy="77375"/>
            </a:xfrm>
            <a:custGeom>
              <a:avLst/>
              <a:gdLst/>
              <a:ahLst/>
              <a:cxnLst/>
              <a:rect l="l" t="t" r="r" b="b"/>
              <a:pathLst>
                <a:path w="9516" h="3095" extrusionOk="0">
                  <a:moveTo>
                    <a:pt x="0" y="3095"/>
                  </a:moveTo>
                  <a:lnTo>
                    <a:pt x="9515" y="3095"/>
                  </a:lnTo>
                  <a:lnTo>
                    <a:pt x="9515" y="1117"/>
                  </a:lnTo>
                  <a:lnTo>
                    <a:pt x="8957" y="1"/>
                  </a:lnTo>
                  <a:lnTo>
                    <a:pt x="582" y="1"/>
                  </a:lnTo>
                  <a:lnTo>
                    <a:pt x="0" y="1117"/>
                  </a:lnTo>
                  <a:close/>
                  <a:moveTo>
                    <a:pt x="0" y="3095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87;p70">
              <a:extLst>
                <a:ext uri="{FF2B5EF4-FFF2-40B4-BE49-F238E27FC236}">
                  <a16:creationId xmlns:a16="http://schemas.microsoft.com/office/drawing/2014/main" id="{8F30A34C-AC69-1639-A561-8D9632675A3E}"/>
                </a:ext>
              </a:extLst>
            </p:cNvPr>
            <p:cNvSpPr/>
            <p:nvPr/>
          </p:nvSpPr>
          <p:spPr>
            <a:xfrm>
              <a:off x="4894175" y="2060325"/>
              <a:ext cx="95400" cy="90775"/>
            </a:xfrm>
            <a:custGeom>
              <a:avLst/>
              <a:gdLst/>
              <a:ahLst/>
              <a:cxnLst/>
              <a:rect l="l" t="t" r="r" b="b"/>
              <a:pathLst>
                <a:path w="3816" h="3631" extrusionOk="0">
                  <a:moveTo>
                    <a:pt x="722" y="3630"/>
                  </a:moveTo>
                  <a:lnTo>
                    <a:pt x="1908" y="3095"/>
                  </a:lnTo>
                  <a:lnTo>
                    <a:pt x="3072" y="3630"/>
                  </a:lnTo>
                  <a:lnTo>
                    <a:pt x="2932" y="2327"/>
                  </a:lnTo>
                  <a:lnTo>
                    <a:pt x="3816" y="1373"/>
                  </a:lnTo>
                  <a:lnTo>
                    <a:pt x="2536" y="1118"/>
                  </a:lnTo>
                  <a:lnTo>
                    <a:pt x="1908" y="1"/>
                  </a:lnTo>
                  <a:lnTo>
                    <a:pt x="1257" y="1118"/>
                  </a:lnTo>
                  <a:lnTo>
                    <a:pt x="1" y="1373"/>
                  </a:lnTo>
                  <a:lnTo>
                    <a:pt x="861" y="2327"/>
                  </a:lnTo>
                  <a:close/>
                  <a:moveTo>
                    <a:pt x="722" y="363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88;p70">
              <a:extLst>
                <a:ext uri="{FF2B5EF4-FFF2-40B4-BE49-F238E27FC236}">
                  <a16:creationId xmlns:a16="http://schemas.microsoft.com/office/drawing/2014/main" id="{28DE530E-419C-CA19-B746-E19A9502C6CA}"/>
                </a:ext>
              </a:extLst>
            </p:cNvPr>
            <p:cNvSpPr/>
            <p:nvPr/>
          </p:nvSpPr>
          <p:spPr>
            <a:xfrm>
              <a:off x="4801700" y="1953325"/>
              <a:ext cx="20975" cy="27950"/>
            </a:xfrm>
            <a:custGeom>
              <a:avLst/>
              <a:gdLst/>
              <a:ahLst/>
              <a:cxnLst/>
              <a:rect l="l" t="t" r="r" b="b"/>
              <a:pathLst>
                <a:path w="839" h="1118" extrusionOk="0">
                  <a:moveTo>
                    <a:pt x="1" y="0"/>
                  </a:moveTo>
                  <a:lnTo>
                    <a:pt x="1" y="1117"/>
                  </a:lnTo>
                  <a:lnTo>
                    <a:pt x="838" y="1117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89;p70">
              <a:extLst>
                <a:ext uri="{FF2B5EF4-FFF2-40B4-BE49-F238E27FC236}">
                  <a16:creationId xmlns:a16="http://schemas.microsoft.com/office/drawing/2014/main" id="{965330D4-9477-D067-B97E-976714078A6D}"/>
                </a:ext>
              </a:extLst>
            </p:cNvPr>
            <p:cNvSpPr/>
            <p:nvPr/>
          </p:nvSpPr>
          <p:spPr>
            <a:xfrm>
              <a:off x="4815675" y="1981250"/>
              <a:ext cx="119250" cy="248350"/>
            </a:xfrm>
            <a:custGeom>
              <a:avLst/>
              <a:gdLst/>
              <a:ahLst/>
              <a:cxnLst/>
              <a:rect l="l" t="t" r="r" b="b"/>
              <a:pathLst>
                <a:path w="4770" h="9934" extrusionOk="0">
                  <a:moveTo>
                    <a:pt x="3932" y="9934"/>
                  </a:moveTo>
                  <a:lnTo>
                    <a:pt x="4769" y="9934"/>
                  </a:lnTo>
                  <a:cubicBezTo>
                    <a:pt x="2489" y="9422"/>
                    <a:pt x="861" y="7375"/>
                    <a:pt x="861" y="5025"/>
                  </a:cubicBezTo>
                  <a:lnTo>
                    <a:pt x="861" y="0"/>
                  </a:lnTo>
                  <a:lnTo>
                    <a:pt x="0" y="0"/>
                  </a:lnTo>
                  <a:lnTo>
                    <a:pt x="0" y="5025"/>
                  </a:lnTo>
                  <a:cubicBezTo>
                    <a:pt x="0" y="7375"/>
                    <a:pt x="1629" y="9422"/>
                    <a:pt x="3908" y="9934"/>
                  </a:cubicBezTo>
                  <a:close/>
                  <a:moveTo>
                    <a:pt x="3932" y="9934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90;p70">
              <a:extLst>
                <a:ext uri="{FF2B5EF4-FFF2-40B4-BE49-F238E27FC236}">
                  <a16:creationId xmlns:a16="http://schemas.microsoft.com/office/drawing/2014/main" id="{041AD52C-933E-D9E4-8557-6395A40D5DCD}"/>
                </a:ext>
              </a:extLst>
            </p:cNvPr>
            <p:cNvSpPr/>
            <p:nvPr/>
          </p:nvSpPr>
          <p:spPr>
            <a:xfrm>
              <a:off x="4887200" y="2228425"/>
              <a:ext cx="47725" cy="45375"/>
            </a:xfrm>
            <a:custGeom>
              <a:avLst/>
              <a:gdLst/>
              <a:ahLst/>
              <a:cxnLst/>
              <a:rect l="l" t="t" r="r" b="b"/>
              <a:pathLst>
                <a:path w="1909" h="1815" extrusionOk="0">
                  <a:moveTo>
                    <a:pt x="1071" y="1745"/>
                  </a:moveTo>
                  <a:lnTo>
                    <a:pt x="1908" y="1745"/>
                  </a:lnTo>
                  <a:cubicBezTo>
                    <a:pt x="722" y="1815"/>
                    <a:pt x="722" y="0"/>
                    <a:pt x="1908" y="70"/>
                  </a:cubicBezTo>
                  <a:lnTo>
                    <a:pt x="1071" y="70"/>
                  </a:lnTo>
                  <a:cubicBezTo>
                    <a:pt x="1" y="116"/>
                    <a:pt x="1" y="1675"/>
                    <a:pt x="1071" y="1745"/>
                  </a:cubicBezTo>
                  <a:close/>
                  <a:moveTo>
                    <a:pt x="1071" y="1745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91;p70">
              <a:extLst>
                <a:ext uri="{FF2B5EF4-FFF2-40B4-BE49-F238E27FC236}">
                  <a16:creationId xmlns:a16="http://schemas.microsoft.com/office/drawing/2014/main" id="{802E97EB-1A14-5816-5AF0-EFFB58BAF421}"/>
                </a:ext>
              </a:extLst>
            </p:cNvPr>
            <p:cNvSpPr/>
            <p:nvPr/>
          </p:nvSpPr>
          <p:spPr>
            <a:xfrm>
              <a:off x="4879050" y="2271450"/>
              <a:ext cx="55875" cy="68075"/>
            </a:xfrm>
            <a:custGeom>
              <a:avLst/>
              <a:gdLst/>
              <a:ahLst/>
              <a:cxnLst/>
              <a:rect l="l" t="t" r="r" b="b"/>
              <a:pathLst>
                <a:path w="2235" h="2723" extrusionOk="0">
                  <a:moveTo>
                    <a:pt x="1" y="2723"/>
                  </a:moveTo>
                  <a:lnTo>
                    <a:pt x="838" y="2723"/>
                  </a:lnTo>
                  <a:cubicBezTo>
                    <a:pt x="1815" y="2164"/>
                    <a:pt x="2234" y="1117"/>
                    <a:pt x="2234" y="1"/>
                  </a:cubicBezTo>
                  <a:lnTo>
                    <a:pt x="1397" y="1"/>
                  </a:lnTo>
                  <a:cubicBezTo>
                    <a:pt x="1397" y="1117"/>
                    <a:pt x="978" y="2164"/>
                    <a:pt x="1" y="2723"/>
                  </a:cubicBezTo>
                  <a:close/>
                  <a:moveTo>
                    <a:pt x="1" y="2723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92;p70">
              <a:extLst>
                <a:ext uri="{FF2B5EF4-FFF2-40B4-BE49-F238E27FC236}">
                  <a16:creationId xmlns:a16="http://schemas.microsoft.com/office/drawing/2014/main" id="{74A1BC18-3CB1-C152-422A-58A1B66B891F}"/>
                </a:ext>
              </a:extLst>
            </p:cNvPr>
            <p:cNvSpPr/>
            <p:nvPr/>
          </p:nvSpPr>
          <p:spPr>
            <a:xfrm>
              <a:off x="4822650" y="2339500"/>
              <a:ext cx="35500" cy="77375"/>
            </a:xfrm>
            <a:custGeom>
              <a:avLst/>
              <a:gdLst/>
              <a:ahLst/>
              <a:cxnLst/>
              <a:rect l="l" t="t" r="r" b="b"/>
              <a:pathLst>
                <a:path w="1420" h="3095" extrusionOk="0">
                  <a:moveTo>
                    <a:pt x="0" y="3095"/>
                  </a:moveTo>
                  <a:lnTo>
                    <a:pt x="861" y="3095"/>
                  </a:lnTo>
                  <a:lnTo>
                    <a:pt x="861" y="1117"/>
                  </a:lnTo>
                  <a:lnTo>
                    <a:pt x="1419" y="1"/>
                  </a:lnTo>
                  <a:lnTo>
                    <a:pt x="559" y="1"/>
                  </a:lnTo>
                  <a:lnTo>
                    <a:pt x="0" y="1117"/>
                  </a:lnTo>
                  <a:close/>
                  <a:moveTo>
                    <a:pt x="0" y="3095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93;p70">
              <a:extLst>
                <a:ext uri="{FF2B5EF4-FFF2-40B4-BE49-F238E27FC236}">
                  <a16:creationId xmlns:a16="http://schemas.microsoft.com/office/drawing/2014/main" id="{DD307FA3-848B-6DA5-FC66-7F049C91EB0F}"/>
                </a:ext>
              </a:extLst>
            </p:cNvPr>
            <p:cNvSpPr/>
            <p:nvPr/>
          </p:nvSpPr>
          <p:spPr>
            <a:xfrm>
              <a:off x="5018650" y="2002175"/>
              <a:ext cx="27925" cy="372250"/>
            </a:xfrm>
            <a:custGeom>
              <a:avLst/>
              <a:gdLst/>
              <a:ahLst/>
              <a:cxnLst/>
              <a:rect l="l" t="t" r="r" b="b"/>
              <a:pathLst>
                <a:path w="1117" h="14890" extrusionOk="0">
                  <a:moveTo>
                    <a:pt x="559" y="1"/>
                  </a:moveTo>
                  <a:lnTo>
                    <a:pt x="559" y="559"/>
                  </a:lnTo>
                  <a:lnTo>
                    <a:pt x="1117" y="559"/>
                  </a:lnTo>
                  <a:lnTo>
                    <a:pt x="1117" y="1"/>
                  </a:lnTo>
                  <a:close/>
                  <a:moveTo>
                    <a:pt x="559" y="1117"/>
                  </a:moveTo>
                  <a:lnTo>
                    <a:pt x="559" y="1676"/>
                  </a:lnTo>
                  <a:lnTo>
                    <a:pt x="1117" y="1676"/>
                  </a:lnTo>
                  <a:lnTo>
                    <a:pt x="1117" y="1117"/>
                  </a:lnTo>
                  <a:close/>
                  <a:moveTo>
                    <a:pt x="0" y="14331"/>
                  </a:moveTo>
                  <a:lnTo>
                    <a:pt x="0" y="14889"/>
                  </a:lnTo>
                  <a:lnTo>
                    <a:pt x="559" y="14889"/>
                  </a:lnTo>
                  <a:lnTo>
                    <a:pt x="559" y="143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94;p70">
              <a:extLst>
                <a:ext uri="{FF2B5EF4-FFF2-40B4-BE49-F238E27FC236}">
                  <a16:creationId xmlns:a16="http://schemas.microsoft.com/office/drawing/2014/main" id="{F294530E-9211-84BA-DB8E-1009059DF828}"/>
                </a:ext>
              </a:extLst>
            </p:cNvPr>
            <p:cNvSpPr/>
            <p:nvPr/>
          </p:nvSpPr>
          <p:spPr>
            <a:xfrm>
              <a:off x="4880800" y="2045800"/>
              <a:ext cx="122750" cy="116350"/>
            </a:xfrm>
            <a:custGeom>
              <a:avLst/>
              <a:gdLst/>
              <a:ahLst/>
              <a:cxnLst/>
              <a:rect l="l" t="t" r="r" b="b"/>
              <a:pathLst>
                <a:path w="4910" h="4654" extrusionOk="0">
                  <a:moveTo>
                    <a:pt x="2443" y="1140"/>
                  </a:moveTo>
                  <a:lnTo>
                    <a:pt x="2909" y="1954"/>
                  </a:lnTo>
                  <a:lnTo>
                    <a:pt x="3816" y="2141"/>
                  </a:lnTo>
                  <a:lnTo>
                    <a:pt x="3188" y="2815"/>
                  </a:lnTo>
                  <a:lnTo>
                    <a:pt x="3281" y="3746"/>
                  </a:lnTo>
                  <a:lnTo>
                    <a:pt x="2443" y="3350"/>
                  </a:lnTo>
                  <a:lnTo>
                    <a:pt x="1606" y="3746"/>
                  </a:lnTo>
                  <a:lnTo>
                    <a:pt x="1699" y="2815"/>
                  </a:lnTo>
                  <a:lnTo>
                    <a:pt x="1071" y="2141"/>
                  </a:lnTo>
                  <a:lnTo>
                    <a:pt x="1978" y="1954"/>
                  </a:lnTo>
                  <a:lnTo>
                    <a:pt x="2443" y="1140"/>
                  </a:lnTo>
                  <a:close/>
                  <a:moveTo>
                    <a:pt x="2443" y="0"/>
                  </a:moveTo>
                  <a:lnTo>
                    <a:pt x="1629" y="1443"/>
                  </a:lnTo>
                  <a:lnTo>
                    <a:pt x="1" y="1768"/>
                  </a:lnTo>
                  <a:lnTo>
                    <a:pt x="1141" y="3001"/>
                  </a:lnTo>
                  <a:lnTo>
                    <a:pt x="954" y="4653"/>
                  </a:lnTo>
                  <a:lnTo>
                    <a:pt x="2467" y="3955"/>
                  </a:lnTo>
                  <a:lnTo>
                    <a:pt x="3979" y="4653"/>
                  </a:lnTo>
                  <a:lnTo>
                    <a:pt x="3793" y="3001"/>
                  </a:lnTo>
                  <a:lnTo>
                    <a:pt x="4909" y="1768"/>
                  </a:lnTo>
                  <a:lnTo>
                    <a:pt x="3258" y="1443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95;p70">
              <a:extLst>
                <a:ext uri="{FF2B5EF4-FFF2-40B4-BE49-F238E27FC236}">
                  <a16:creationId xmlns:a16="http://schemas.microsoft.com/office/drawing/2014/main" id="{1A8192E5-4A96-F4A5-15EA-E4BC763289FA}"/>
                </a:ext>
              </a:extLst>
            </p:cNvPr>
            <p:cNvSpPr/>
            <p:nvPr/>
          </p:nvSpPr>
          <p:spPr>
            <a:xfrm>
              <a:off x="4702825" y="1945750"/>
              <a:ext cx="478100" cy="478100"/>
            </a:xfrm>
            <a:custGeom>
              <a:avLst/>
              <a:gdLst/>
              <a:ahLst/>
              <a:cxnLst/>
              <a:rect l="l" t="t" r="r" b="b"/>
              <a:pathLst>
                <a:path w="19124" h="19124" extrusionOk="0">
                  <a:moveTo>
                    <a:pt x="4235" y="3933"/>
                  </a:moveTo>
                  <a:lnTo>
                    <a:pt x="4235" y="6445"/>
                  </a:lnTo>
                  <a:cubicBezTo>
                    <a:pt x="4235" y="6949"/>
                    <a:pt x="4325" y="7452"/>
                    <a:pt x="4461" y="7956"/>
                  </a:cubicBezTo>
                  <a:lnTo>
                    <a:pt x="4461" y="7956"/>
                  </a:lnTo>
                  <a:lnTo>
                    <a:pt x="2653" y="7655"/>
                  </a:lnTo>
                  <a:cubicBezTo>
                    <a:pt x="2560" y="7631"/>
                    <a:pt x="1699" y="7469"/>
                    <a:pt x="1699" y="6910"/>
                  </a:cubicBezTo>
                  <a:lnTo>
                    <a:pt x="1699" y="3933"/>
                  </a:lnTo>
                  <a:close/>
                  <a:moveTo>
                    <a:pt x="17426" y="3933"/>
                  </a:moveTo>
                  <a:lnTo>
                    <a:pt x="17426" y="6910"/>
                  </a:lnTo>
                  <a:cubicBezTo>
                    <a:pt x="17426" y="7469"/>
                    <a:pt x="16565" y="7631"/>
                    <a:pt x="16472" y="7655"/>
                  </a:cubicBezTo>
                  <a:lnTo>
                    <a:pt x="14657" y="7957"/>
                  </a:lnTo>
                  <a:cubicBezTo>
                    <a:pt x="14797" y="7469"/>
                    <a:pt x="14867" y="6957"/>
                    <a:pt x="14867" y="6445"/>
                  </a:cubicBezTo>
                  <a:lnTo>
                    <a:pt x="14867" y="3933"/>
                  </a:lnTo>
                  <a:close/>
                  <a:moveTo>
                    <a:pt x="4235" y="2816"/>
                  </a:moveTo>
                  <a:lnTo>
                    <a:pt x="4235" y="3374"/>
                  </a:lnTo>
                  <a:lnTo>
                    <a:pt x="1141" y="3374"/>
                  </a:lnTo>
                  <a:lnTo>
                    <a:pt x="1141" y="6910"/>
                  </a:lnTo>
                  <a:cubicBezTo>
                    <a:pt x="1141" y="7678"/>
                    <a:pt x="1862" y="8073"/>
                    <a:pt x="2560" y="8190"/>
                  </a:cubicBezTo>
                  <a:lnTo>
                    <a:pt x="4700" y="8562"/>
                  </a:lnTo>
                  <a:cubicBezTo>
                    <a:pt x="4793" y="8795"/>
                    <a:pt x="4886" y="9004"/>
                    <a:pt x="5026" y="9190"/>
                  </a:cubicBezTo>
                  <a:lnTo>
                    <a:pt x="2467" y="8748"/>
                  </a:lnTo>
                  <a:cubicBezTo>
                    <a:pt x="1583" y="8609"/>
                    <a:pt x="582" y="8027"/>
                    <a:pt x="582" y="6910"/>
                  </a:cubicBezTo>
                  <a:lnTo>
                    <a:pt x="582" y="2816"/>
                  </a:lnTo>
                  <a:close/>
                  <a:moveTo>
                    <a:pt x="18542" y="2816"/>
                  </a:moveTo>
                  <a:lnTo>
                    <a:pt x="18542" y="6910"/>
                  </a:lnTo>
                  <a:cubicBezTo>
                    <a:pt x="18542" y="8027"/>
                    <a:pt x="17542" y="8585"/>
                    <a:pt x="16658" y="8748"/>
                  </a:cubicBezTo>
                  <a:lnTo>
                    <a:pt x="14099" y="9190"/>
                  </a:lnTo>
                  <a:cubicBezTo>
                    <a:pt x="14215" y="8981"/>
                    <a:pt x="14331" y="8771"/>
                    <a:pt x="14424" y="8562"/>
                  </a:cubicBezTo>
                  <a:lnTo>
                    <a:pt x="16565" y="8190"/>
                  </a:lnTo>
                  <a:cubicBezTo>
                    <a:pt x="17263" y="8073"/>
                    <a:pt x="17984" y="7678"/>
                    <a:pt x="17984" y="6910"/>
                  </a:cubicBezTo>
                  <a:lnTo>
                    <a:pt x="17984" y="3374"/>
                  </a:lnTo>
                  <a:lnTo>
                    <a:pt x="14867" y="3374"/>
                  </a:lnTo>
                  <a:lnTo>
                    <a:pt x="14867" y="2816"/>
                  </a:lnTo>
                  <a:close/>
                  <a:moveTo>
                    <a:pt x="14308" y="1699"/>
                  </a:moveTo>
                  <a:lnTo>
                    <a:pt x="14308" y="6468"/>
                  </a:lnTo>
                  <a:cubicBezTo>
                    <a:pt x="14285" y="8655"/>
                    <a:pt x="12773" y="10586"/>
                    <a:pt x="10632" y="11098"/>
                  </a:cubicBezTo>
                  <a:lnTo>
                    <a:pt x="10656" y="11074"/>
                  </a:lnTo>
                  <a:lnTo>
                    <a:pt x="8469" y="11074"/>
                  </a:lnTo>
                  <a:cubicBezTo>
                    <a:pt x="6329" y="10563"/>
                    <a:pt x="4817" y="8655"/>
                    <a:pt x="4793" y="6445"/>
                  </a:cubicBezTo>
                  <a:lnTo>
                    <a:pt x="4793" y="1699"/>
                  </a:lnTo>
                  <a:close/>
                  <a:moveTo>
                    <a:pt x="10679" y="11633"/>
                  </a:moveTo>
                  <a:cubicBezTo>
                    <a:pt x="11423" y="11633"/>
                    <a:pt x="11423" y="12749"/>
                    <a:pt x="10679" y="12749"/>
                  </a:cubicBezTo>
                  <a:lnTo>
                    <a:pt x="8446" y="12749"/>
                  </a:lnTo>
                  <a:cubicBezTo>
                    <a:pt x="7701" y="12749"/>
                    <a:pt x="7701" y="11633"/>
                    <a:pt x="8446" y="11633"/>
                  </a:cubicBezTo>
                  <a:close/>
                  <a:moveTo>
                    <a:pt x="10400" y="13308"/>
                  </a:moveTo>
                  <a:cubicBezTo>
                    <a:pt x="10446" y="14122"/>
                    <a:pt x="10749" y="14866"/>
                    <a:pt x="11284" y="15471"/>
                  </a:cubicBezTo>
                  <a:lnTo>
                    <a:pt x="7841" y="15471"/>
                  </a:lnTo>
                  <a:cubicBezTo>
                    <a:pt x="8376" y="14866"/>
                    <a:pt x="8678" y="14122"/>
                    <a:pt x="8725" y="13308"/>
                  </a:cubicBezTo>
                  <a:close/>
                  <a:moveTo>
                    <a:pt x="3677" y="1"/>
                  </a:moveTo>
                  <a:lnTo>
                    <a:pt x="3677" y="1699"/>
                  </a:lnTo>
                  <a:lnTo>
                    <a:pt x="4235" y="1699"/>
                  </a:lnTo>
                  <a:lnTo>
                    <a:pt x="4235" y="2258"/>
                  </a:lnTo>
                  <a:lnTo>
                    <a:pt x="24" y="2258"/>
                  </a:lnTo>
                  <a:lnTo>
                    <a:pt x="24" y="6910"/>
                  </a:lnTo>
                  <a:cubicBezTo>
                    <a:pt x="1" y="7538"/>
                    <a:pt x="280" y="8120"/>
                    <a:pt x="722" y="8539"/>
                  </a:cubicBezTo>
                  <a:cubicBezTo>
                    <a:pt x="1187" y="8957"/>
                    <a:pt x="1746" y="9213"/>
                    <a:pt x="2374" y="9306"/>
                  </a:cubicBezTo>
                  <a:lnTo>
                    <a:pt x="5468" y="9842"/>
                  </a:lnTo>
                  <a:cubicBezTo>
                    <a:pt x="6050" y="10539"/>
                    <a:pt x="6794" y="11074"/>
                    <a:pt x="7655" y="11423"/>
                  </a:cubicBezTo>
                  <a:cubicBezTo>
                    <a:pt x="7050" y="12028"/>
                    <a:pt x="7329" y="13075"/>
                    <a:pt x="8143" y="13285"/>
                  </a:cubicBezTo>
                  <a:cubicBezTo>
                    <a:pt x="8143" y="14169"/>
                    <a:pt x="7701" y="14983"/>
                    <a:pt x="6957" y="15495"/>
                  </a:cubicBezTo>
                  <a:lnTo>
                    <a:pt x="5189" y="15495"/>
                  </a:lnTo>
                  <a:lnTo>
                    <a:pt x="4514" y="16821"/>
                  </a:lnTo>
                  <a:lnTo>
                    <a:pt x="4514" y="19124"/>
                  </a:lnTo>
                  <a:lnTo>
                    <a:pt x="11772" y="19124"/>
                  </a:lnTo>
                  <a:lnTo>
                    <a:pt x="11772" y="18565"/>
                  </a:lnTo>
                  <a:lnTo>
                    <a:pt x="5096" y="18565"/>
                  </a:lnTo>
                  <a:lnTo>
                    <a:pt x="5096" y="16937"/>
                  </a:lnTo>
                  <a:lnTo>
                    <a:pt x="5538" y="16030"/>
                  </a:lnTo>
                  <a:lnTo>
                    <a:pt x="13587" y="16030"/>
                  </a:lnTo>
                  <a:lnTo>
                    <a:pt x="14052" y="16937"/>
                  </a:lnTo>
                  <a:lnTo>
                    <a:pt x="14052" y="18565"/>
                  </a:lnTo>
                  <a:lnTo>
                    <a:pt x="12354" y="18565"/>
                  </a:lnTo>
                  <a:lnTo>
                    <a:pt x="12354" y="19124"/>
                  </a:lnTo>
                  <a:lnTo>
                    <a:pt x="14611" y="19124"/>
                  </a:lnTo>
                  <a:lnTo>
                    <a:pt x="14611" y="16821"/>
                  </a:lnTo>
                  <a:lnTo>
                    <a:pt x="13936" y="15471"/>
                  </a:lnTo>
                  <a:lnTo>
                    <a:pt x="12168" y="15471"/>
                  </a:lnTo>
                  <a:cubicBezTo>
                    <a:pt x="11423" y="14983"/>
                    <a:pt x="10981" y="14169"/>
                    <a:pt x="10981" y="13285"/>
                  </a:cubicBezTo>
                  <a:cubicBezTo>
                    <a:pt x="11796" y="13052"/>
                    <a:pt x="12075" y="12028"/>
                    <a:pt x="11470" y="11400"/>
                  </a:cubicBezTo>
                  <a:cubicBezTo>
                    <a:pt x="12307" y="11074"/>
                    <a:pt x="13052" y="10539"/>
                    <a:pt x="13634" y="9842"/>
                  </a:cubicBezTo>
                  <a:lnTo>
                    <a:pt x="16751" y="9306"/>
                  </a:lnTo>
                  <a:cubicBezTo>
                    <a:pt x="17356" y="9213"/>
                    <a:pt x="17937" y="8957"/>
                    <a:pt x="18403" y="8539"/>
                  </a:cubicBezTo>
                  <a:cubicBezTo>
                    <a:pt x="18845" y="8120"/>
                    <a:pt x="19124" y="7538"/>
                    <a:pt x="19101" y="6910"/>
                  </a:cubicBezTo>
                  <a:lnTo>
                    <a:pt x="19101" y="2258"/>
                  </a:lnTo>
                  <a:lnTo>
                    <a:pt x="14867" y="2258"/>
                  </a:lnTo>
                  <a:lnTo>
                    <a:pt x="14867" y="1699"/>
                  </a:lnTo>
                  <a:lnTo>
                    <a:pt x="15425" y="1699"/>
                  </a:lnTo>
                  <a:lnTo>
                    <a:pt x="15425" y="24"/>
                  </a:lnTo>
                  <a:lnTo>
                    <a:pt x="6492" y="24"/>
                  </a:lnTo>
                  <a:lnTo>
                    <a:pt x="6492" y="583"/>
                  </a:lnTo>
                  <a:lnTo>
                    <a:pt x="14867" y="583"/>
                  </a:lnTo>
                  <a:lnTo>
                    <a:pt x="14867" y="1118"/>
                  </a:lnTo>
                  <a:lnTo>
                    <a:pt x="4235" y="1118"/>
                  </a:lnTo>
                  <a:lnTo>
                    <a:pt x="4235" y="559"/>
                  </a:lnTo>
                  <a:lnTo>
                    <a:pt x="5933" y="559"/>
                  </a:lnTo>
                  <a:lnTo>
                    <a:pt x="59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96;p70">
              <a:extLst>
                <a:ext uri="{FF2B5EF4-FFF2-40B4-BE49-F238E27FC236}">
                  <a16:creationId xmlns:a16="http://schemas.microsoft.com/office/drawing/2014/main" id="{24A20D08-5DE9-6C5D-4A96-E8F18044B9E3}"/>
                </a:ext>
              </a:extLst>
            </p:cNvPr>
            <p:cNvSpPr/>
            <p:nvPr/>
          </p:nvSpPr>
          <p:spPr>
            <a:xfrm>
              <a:off x="4906975" y="2370900"/>
              <a:ext cx="69825" cy="14000"/>
            </a:xfrm>
            <a:custGeom>
              <a:avLst/>
              <a:gdLst/>
              <a:ahLst/>
              <a:cxnLst/>
              <a:rect l="l" t="t" r="r" b="b"/>
              <a:pathLst>
                <a:path w="2793" h="560" extrusionOk="0">
                  <a:moveTo>
                    <a:pt x="1" y="1"/>
                  </a:moveTo>
                  <a:lnTo>
                    <a:pt x="1" y="559"/>
                  </a:lnTo>
                  <a:lnTo>
                    <a:pt x="2792" y="559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Рисунок 21" descr="Изображение выглядит как текст, газета, снимок экрана">
            <a:extLst>
              <a:ext uri="{FF2B5EF4-FFF2-40B4-BE49-F238E27FC236}">
                <a16:creationId xmlns:a16="http://schemas.microsoft.com/office/drawing/2014/main" id="{E59F096F-AD82-52D8-2109-6A56E3A5F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3" y="1204781"/>
            <a:ext cx="5033877" cy="1928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E4EECC4-C447-B5D2-DA8E-3938DAE9B424}"/>
              </a:ext>
            </a:extLst>
          </p:cNvPr>
          <p:cNvSpPr txBox="1"/>
          <p:nvPr/>
        </p:nvSpPr>
        <p:spPr>
          <a:xfrm>
            <a:off x="1996440" y="3215449"/>
            <a:ext cx="66111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5"/>
              </a:buClr>
              <a:buSzPts val="1800"/>
            </a:pPr>
            <a:r>
              <a:rPr lang="ru-RU" sz="1600" dirty="0">
                <a:solidFill>
                  <a:srgbClr val="00004D"/>
                </a:solidFill>
                <a:latin typeface="Didact Gothic"/>
                <a:sym typeface="Aldrich"/>
              </a:rPr>
              <a:t>Проверяем на нормальность с помощью </a:t>
            </a:r>
          </a:p>
          <a:p>
            <a:pPr algn="ctr">
              <a:buClr>
                <a:schemeClr val="accent5"/>
              </a:buClr>
              <a:buSzPts val="1800"/>
            </a:pPr>
            <a:r>
              <a:rPr lang="ru-RU" sz="1600" dirty="0">
                <a:solidFill>
                  <a:srgbClr val="00004D"/>
                </a:solidFill>
                <a:latin typeface="Didact Gothic"/>
                <a:sym typeface="Aldrich"/>
              </a:rPr>
              <a:t>			Шапиро </a:t>
            </a:r>
            <a:r>
              <a:rPr lang="ru-RU" sz="1600" dirty="0" err="1">
                <a:solidFill>
                  <a:srgbClr val="00004D"/>
                </a:solidFill>
                <a:latin typeface="Didact Gothic"/>
                <a:sym typeface="Aldrich"/>
              </a:rPr>
              <a:t>стат.теста</a:t>
            </a:r>
            <a:endParaRPr lang="ru-RU" sz="1600" dirty="0">
              <a:solidFill>
                <a:srgbClr val="00004D"/>
              </a:solidFill>
              <a:latin typeface="Didact Gothic"/>
              <a:sym typeface="Aldrich"/>
            </a:endParaRPr>
          </a:p>
          <a:p>
            <a:br>
              <a:rPr lang="ru-RU" dirty="0"/>
            </a:br>
            <a:endParaRPr lang="ru-RU" dirty="0"/>
          </a:p>
        </p:txBody>
      </p: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F6D753F0-2D3B-760B-8F20-7A697F53B478}"/>
              </a:ext>
            </a:extLst>
          </p:cNvPr>
          <p:cNvGrpSpPr/>
          <p:nvPr/>
        </p:nvGrpSpPr>
        <p:grpSpPr>
          <a:xfrm>
            <a:off x="7424963" y="3631614"/>
            <a:ext cx="1296367" cy="1198995"/>
            <a:chOff x="3545345" y="1773705"/>
            <a:chExt cx="2053310" cy="2053310"/>
          </a:xfrm>
        </p:grpSpPr>
        <p:sp>
          <p:nvSpPr>
            <p:cNvPr id="44" name="Google Shape;1390;p67">
              <a:extLst>
                <a:ext uri="{FF2B5EF4-FFF2-40B4-BE49-F238E27FC236}">
                  <a16:creationId xmlns:a16="http://schemas.microsoft.com/office/drawing/2014/main" id="{5D36E528-D4D8-952A-716D-E9B59BDFD021}"/>
                </a:ext>
              </a:extLst>
            </p:cNvPr>
            <p:cNvSpPr/>
            <p:nvPr/>
          </p:nvSpPr>
          <p:spPr>
            <a:xfrm>
              <a:off x="3702060" y="1930419"/>
              <a:ext cx="1739885" cy="1739885"/>
            </a:xfrm>
            <a:custGeom>
              <a:avLst/>
              <a:gdLst/>
              <a:ahLst/>
              <a:cxnLst/>
              <a:rect l="l" t="t" r="r" b="b"/>
              <a:pathLst>
                <a:path w="27756" h="27756" extrusionOk="0">
                  <a:moveTo>
                    <a:pt x="13878" y="0"/>
                  </a:moveTo>
                  <a:cubicBezTo>
                    <a:pt x="6217" y="0"/>
                    <a:pt x="0" y="6211"/>
                    <a:pt x="0" y="13878"/>
                  </a:cubicBezTo>
                  <a:cubicBezTo>
                    <a:pt x="0" y="21539"/>
                    <a:pt x="6217" y="27756"/>
                    <a:pt x="13878" y="27756"/>
                  </a:cubicBezTo>
                  <a:cubicBezTo>
                    <a:pt x="21545" y="27756"/>
                    <a:pt x="27756" y="21539"/>
                    <a:pt x="27756" y="13878"/>
                  </a:cubicBezTo>
                  <a:cubicBezTo>
                    <a:pt x="27756" y="6211"/>
                    <a:pt x="21545" y="0"/>
                    <a:pt x="138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91;p67">
              <a:extLst>
                <a:ext uri="{FF2B5EF4-FFF2-40B4-BE49-F238E27FC236}">
                  <a16:creationId xmlns:a16="http://schemas.microsoft.com/office/drawing/2014/main" id="{D36D2ECB-BD47-FDDC-8DE5-350D90A3B00D}"/>
                </a:ext>
              </a:extLst>
            </p:cNvPr>
            <p:cNvSpPr/>
            <p:nvPr/>
          </p:nvSpPr>
          <p:spPr>
            <a:xfrm>
              <a:off x="3545345" y="1773705"/>
              <a:ext cx="2053310" cy="2053310"/>
            </a:xfrm>
            <a:custGeom>
              <a:avLst/>
              <a:gdLst/>
              <a:ahLst/>
              <a:cxnLst/>
              <a:rect l="l" t="t" r="r" b="b"/>
              <a:pathLst>
                <a:path w="32756" h="32756" fill="none" extrusionOk="0">
                  <a:moveTo>
                    <a:pt x="16378" y="32755"/>
                  </a:moveTo>
                  <a:lnTo>
                    <a:pt x="16378" y="32755"/>
                  </a:lnTo>
                  <a:cubicBezTo>
                    <a:pt x="7331" y="32755"/>
                    <a:pt x="1" y="25418"/>
                    <a:pt x="1" y="16378"/>
                  </a:cubicBezTo>
                  <a:lnTo>
                    <a:pt x="1" y="16378"/>
                  </a:lnTo>
                  <a:cubicBezTo>
                    <a:pt x="1" y="7331"/>
                    <a:pt x="7331" y="1"/>
                    <a:pt x="16378" y="1"/>
                  </a:cubicBezTo>
                  <a:lnTo>
                    <a:pt x="16378" y="1"/>
                  </a:lnTo>
                  <a:cubicBezTo>
                    <a:pt x="25425" y="1"/>
                    <a:pt x="32755" y="7331"/>
                    <a:pt x="32755" y="16378"/>
                  </a:cubicBezTo>
                  <a:lnTo>
                    <a:pt x="32755" y="16378"/>
                  </a:lnTo>
                  <a:cubicBezTo>
                    <a:pt x="32755" y="25418"/>
                    <a:pt x="25425" y="32755"/>
                    <a:pt x="16378" y="32755"/>
                  </a:cubicBezTo>
                  <a:close/>
                </a:path>
              </a:pathLst>
            </a:custGeom>
            <a:solidFill>
              <a:srgbClr val="FFFFFF"/>
            </a:solidFill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1392;p67">
              <a:extLst>
                <a:ext uri="{FF2B5EF4-FFF2-40B4-BE49-F238E27FC236}">
                  <a16:creationId xmlns:a16="http://schemas.microsoft.com/office/drawing/2014/main" id="{534900FD-7993-294A-1BFD-547DB9A780A3}"/>
                </a:ext>
              </a:extLst>
            </p:cNvPr>
            <p:cNvGrpSpPr/>
            <p:nvPr/>
          </p:nvGrpSpPr>
          <p:grpSpPr>
            <a:xfrm>
              <a:off x="4040005" y="2403843"/>
              <a:ext cx="1063969" cy="1268246"/>
              <a:chOff x="4040005" y="2403843"/>
              <a:chExt cx="1063969" cy="1268246"/>
            </a:xfrm>
          </p:grpSpPr>
          <p:sp>
            <p:nvSpPr>
              <p:cNvPr id="47" name="Google Shape;1393;p67">
                <a:extLst>
                  <a:ext uri="{FF2B5EF4-FFF2-40B4-BE49-F238E27FC236}">
                    <a16:creationId xmlns:a16="http://schemas.microsoft.com/office/drawing/2014/main" id="{A5BAF76D-7D50-A83A-CE25-D90678D9F484}"/>
                  </a:ext>
                </a:extLst>
              </p:cNvPr>
              <p:cNvSpPr/>
              <p:nvPr/>
            </p:nvSpPr>
            <p:spPr>
              <a:xfrm>
                <a:off x="4040005" y="2403843"/>
                <a:ext cx="1063969" cy="674050"/>
              </a:xfrm>
              <a:custGeom>
                <a:avLst/>
                <a:gdLst/>
                <a:ahLst/>
                <a:cxnLst/>
                <a:rect l="l" t="t" r="r" b="b"/>
                <a:pathLst>
                  <a:path w="13095" h="8296" extrusionOk="0">
                    <a:moveTo>
                      <a:pt x="1289" y="0"/>
                    </a:moveTo>
                    <a:cubicBezTo>
                      <a:pt x="576" y="0"/>
                      <a:pt x="0" y="602"/>
                      <a:pt x="0" y="1341"/>
                    </a:cubicBezTo>
                    <a:lnTo>
                      <a:pt x="0" y="6955"/>
                    </a:lnTo>
                    <a:cubicBezTo>
                      <a:pt x="0" y="7693"/>
                      <a:pt x="576" y="8296"/>
                      <a:pt x="1289" y="8296"/>
                    </a:cubicBezTo>
                    <a:lnTo>
                      <a:pt x="11805" y="8296"/>
                    </a:lnTo>
                    <a:cubicBezTo>
                      <a:pt x="12518" y="8296"/>
                      <a:pt x="13094" y="7693"/>
                      <a:pt x="13094" y="6955"/>
                    </a:cubicBezTo>
                    <a:lnTo>
                      <a:pt x="13094" y="1341"/>
                    </a:lnTo>
                    <a:cubicBezTo>
                      <a:pt x="13094" y="602"/>
                      <a:pt x="12518" y="7"/>
                      <a:pt x="118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75" cap="flat" cmpd="sng">
                <a:solidFill>
                  <a:srgbClr val="507FB5"/>
                </a:solidFill>
                <a:prstDash val="solid"/>
                <a:miter lim="64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394;p67">
                <a:extLst>
                  <a:ext uri="{FF2B5EF4-FFF2-40B4-BE49-F238E27FC236}">
                    <a16:creationId xmlns:a16="http://schemas.microsoft.com/office/drawing/2014/main" id="{5838993A-F066-7745-9935-684C33797F40}"/>
                  </a:ext>
                </a:extLst>
              </p:cNvPr>
              <p:cNvSpPr/>
              <p:nvPr/>
            </p:nvSpPr>
            <p:spPr>
              <a:xfrm>
                <a:off x="4040005" y="2404331"/>
                <a:ext cx="1063969" cy="673563"/>
              </a:xfrm>
              <a:custGeom>
                <a:avLst/>
                <a:gdLst/>
                <a:ahLst/>
                <a:cxnLst/>
                <a:rect l="l" t="t" r="r" b="b"/>
                <a:pathLst>
                  <a:path w="13095" h="8290" extrusionOk="0">
                    <a:moveTo>
                      <a:pt x="1289" y="1"/>
                    </a:moveTo>
                    <a:cubicBezTo>
                      <a:pt x="576" y="1"/>
                      <a:pt x="0" y="596"/>
                      <a:pt x="0" y="1341"/>
                    </a:cubicBezTo>
                    <a:lnTo>
                      <a:pt x="0" y="6949"/>
                    </a:lnTo>
                    <a:cubicBezTo>
                      <a:pt x="0" y="7687"/>
                      <a:pt x="576" y="8290"/>
                      <a:pt x="1289" y="8290"/>
                    </a:cubicBezTo>
                    <a:lnTo>
                      <a:pt x="11805" y="8290"/>
                    </a:lnTo>
                    <a:cubicBezTo>
                      <a:pt x="12518" y="8290"/>
                      <a:pt x="13094" y="7687"/>
                      <a:pt x="13094" y="6949"/>
                    </a:cubicBezTo>
                    <a:lnTo>
                      <a:pt x="13094" y="1341"/>
                    </a:lnTo>
                    <a:cubicBezTo>
                      <a:pt x="13094" y="596"/>
                      <a:pt x="12518" y="1"/>
                      <a:pt x="11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5"/>
                </a:solidFill>
                <a:prstDash val="solid"/>
                <a:miter lim="64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395;p67">
                <a:extLst>
                  <a:ext uri="{FF2B5EF4-FFF2-40B4-BE49-F238E27FC236}">
                    <a16:creationId xmlns:a16="http://schemas.microsoft.com/office/drawing/2014/main" id="{E786C371-BE83-5CD5-9A05-09946EE0AF4F}"/>
                  </a:ext>
                </a:extLst>
              </p:cNvPr>
              <p:cNvSpPr/>
              <p:nvPr/>
            </p:nvSpPr>
            <p:spPr>
              <a:xfrm>
                <a:off x="4128895" y="2490132"/>
                <a:ext cx="886113" cy="506756"/>
              </a:xfrm>
              <a:custGeom>
                <a:avLst/>
                <a:gdLst/>
                <a:ahLst/>
                <a:cxnLst/>
                <a:rect l="l" t="t" r="r" b="b"/>
                <a:pathLst>
                  <a:path w="10906" h="6237" extrusionOk="0">
                    <a:moveTo>
                      <a:pt x="240" y="0"/>
                    </a:moveTo>
                    <a:cubicBezTo>
                      <a:pt x="104" y="0"/>
                      <a:pt x="0" y="110"/>
                      <a:pt x="0" y="240"/>
                    </a:cubicBezTo>
                    <a:lnTo>
                      <a:pt x="0" y="5997"/>
                    </a:lnTo>
                    <a:cubicBezTo>
                      <a:pt x="0" y="6126"/>
                      <a:pt x="104" y="6236"/>
                      <a:pt x="240" y="6236"/>
                    </a:cubicBezTo>
                    <a:lnTo>
                      <a:pt x="10673" y="6236"/>
                    </a:lnTo>
                    <a:cubicBezTo>
                      <a:pt x="10802" y="6236"/>
                      <a:pt x="10906" y="6126"/>
                      <a:pt x="10906" y="5997"/>
                    </a:cubicBezTo>
                    <a:lnTo>
                      <a:pt x="10906" y="240"/>
                    </a:lnTo>
                    <a:cubicBezTo>
                      <a:pt x="10906" y="110"/>
                      <a:pt x="10802" y="0"/>
                      <a:pt x="106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396;p67">
                <a:extLst>
                  <a:ext uri="{FF2B5EF4-FFF2-40B4-BE49-F238E27FC236}">
                    <a16:creationId xmlns:a16="http://schemas.microsoft.com/office/drawing/2014/main" id="{4CD807CE-DB39-D4FD-A96D-790A506FCAF8}"/>
                  </a:ext>
                </a:extLst>
              </p:cNvPr>
              <p:cNvSpPr/>
              <p:nvPr/>
            </p:nvSpPr>
            <p:spPr>
              <a:xfrm>
                <a:off x="4128895" y="2490132"/>
                <a:ext cx="886113" cy="506756"/>
              </a:xfrm>
              <a:custGeom>
                <a:avLst/>
                <a:gdLst/>
                <a:ahLst/>
                <a:cxnLst/>
                <a:rect l="l" t="t" r="r" b="b"/>
                <a:pathLst>
                  <a:path w="10906" h="6237" fill="none" extrusionOk="0">
                    <a:moveTo>
                      <a:pt x="10906" y="5997"/>
                    </a:moveTo>
                    <a:cubicBezTo>
                      <a:pt x="10906" y="6126"/>
                      <a:pt x="10802" y="6236"/>
                      <a:pt x="10673" y="6236"/>
                    </a:cubicBezTo>
                    <a:lnTo>
                      <a:pt x="240" y="6236"/>
                    </a:lnTo>
                    <a:cubicBezTo>
                      <a:pt x="104" y="6236"/>
                      <a:pt x="0" y="6126"/>
                      <a:pt x="0" y="5997"/>
                    </a:cubicBezTo>
                    <a:lnTo>
                      <a:pt x="0" y="240"/>
                    </a:lnTo>
                    <a:cubicBezTo>
                      <a:pt x="0" y="110"/>
                      <a:pt x="104" y="0"/>
                      <a:pt x="240" y="0"/>
                    </a:cubicBezTo>
                    <a:lnTo>
                      <a:pt x="10673" y="0"/>
                    </a:lnTo>
                    <a:cubicBezTo>
                      <a:pt x="10802" y="0"/>
                      <a:pt x="10906" y="110"/>
                      <a:pt x="10906" y="24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5"/>
                </a:solidFill>
                <a:prstDash val="solid"/>
                <a:miter lim="64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397;p67">
                <a:extLst>
                  <a:ext uri="{FF2B5EF4-FFF2-40B4-BE49-F238E27FC236}">
                    <a16:creationId xmlns:a16="http://schemas.microsoft.com/office/drawing/2014/main" id="{96BD87DF-9E01-7DDC-507E-F738C182064D}"/>
                  </a:ext>
                </a:extLst>
              </p:cNvPr>
              <p:cNvSpPr/>
              <p:nvPr/>
            </p:nvSpPr>
            <p:spPr>
              <a:xfrm>
                <a:off x="4424083" y="2564315"/>
                <a:ext cx="296319" cy="296319"/>
              </a:xfrm>
              <a:custGeom>
                <a:avLst/>
                <a:gdLst/>
                <a:ahLst/>
                <a:cxnLst/>
                <a:rect l="l" t="t" r="r" b="b"/>
                <a:pathLst>
                  <a:path w="3647" h="3647" fill="none" extrusionOk="0">
                    <a:moveTo>
                      <a:pt x="3646" y="1820"/>
                    </a:moveTo>
                    <a:cubicBezTo>
                      <a:pt x="3646" y="2830"/>
                      <a:pt x="2830" y="3646"/>
                      <a:pt x="1820" y="3646"/>
                    </a:cubicBezTo>
                    <a:cubicBezTo>
                      <a:pt x="816" y="3646"/>
                      <a:pt x="0" y="2830"/>
                      <a:pt x="0" y="1820"/>
                    </a:cubicBezTo>
                    <a:cubicBezTo>
                      <a:pt x="0" y="816"/>
                      <a:pt x="816" y="0"/>
                      <a:pt x="1820" y="0"/>
                    </a:cubicBezTo>
                    <a:cubicBezTo>
                      <a:pt x="2830" y="0"/>
                      <a:pt x="3646" y="816"/>
                      <a:pt x="3646" y="182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miter lim="64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398;p67">
                <a:extLst>
                  <a:ext uri="{FF2B5EF4-FFF2-40B4-BE49-F238E27FC236}">
                    <a16:creationId xmlns:a16="http://schemas.microsoft.com/office/drawing/2014/main" id="{E6A0A0A5-FB18-7C19-8D5E-9726DD1C8DD4}"/>
                  </a:ext>
                </a:extLst>
              </p:cNvPr>
              <p:cNvSpPr/>
              <p:nvPr/>
            </p:nvSpPr>
            <p:spPr>
              <a:xfrm>
                <a:off x="4549861" y="2644754"/>
                <a:ext cx="85800" cy="135363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666" extrusionOk="0">
                    <a:moveTo>
                      <a:pt x="0" y="1"/>
                    </a:moveTo>
                    <a:lnTo>
                      <a:pt x="0" y="1665"/>
                    </a:lnTo>
                    <a:lnTo>
                      <a:pt x="1056" y="8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2925" cap="flat" cmpd="sng">
                <a:solidFill>
                  <a:schemeClr val="accent3"/>
                </a:solidFill>
                <a:prstDash val="solid"/>
                <a:miter lim="64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399;p67">
                <a:extLst>
                  <a:ext uri="{FF2B5EF4-FFF2-40B4-BE49-F238E27FC236}">
                    <a16:creationId xmlns:a16="http://schemas.microsoft.com/office/drawing/2014/main" id="{523F561B-5231-FA65-6DE7-2F26B301E508}"/>
                  </a:ext>
                </a:extLst>
              </p:cNvPr>
              <p:cNvSpPr/>
              <p:nvPr/>
            </p:nvSpPr>
            <p:spPr>
              <a:xfrm>
                <a:off x="4170983" y="2924179"/>
                <a:ext cx="802506" cy="81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1" fill="none" extrusionOk="0">
                    <a:moveTo>
                      <a:pt x="1" y="1"/>
                    </a:moveTo>
                    <a:lnTo>
                      <a:pt x="9876" y="1"/>
                    </a:ln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miter lim="64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00;p67">
                <a:extLst>
                  <a:ext uri="{FF2B5EF4-FFF2-40B4-BE49-F238E27FC236}">
                    <a16:creationId xmlns:a16="http://schemas.microsoft.com/office/drawing/2014/main" id="{150BF5A8-7EF0-E5AB-CD16-10C08FCC62E7}"/>
                  </a:ext>
                </a:extLst>
              </p:cNvPr>
              <p:cNvSpPr/>
              <p:nvPr/>
            </p:nvSpPr>
            <p:spPr>
              <a:xfrm>
                <a:off x="4528817" y="2445363"/>
                <a:ext cx="86856" cy="81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" fill="none" extrusionOk="0">
                    <a:moveTo>
                      <a:pt x="0" y="1"/>
                    </a:moveTo>
                    <a:lnTo>
                      <a:pt x="1069" y="1"/>
                    </a:lnTo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64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401;p67">
                <a:extLst>
                  <a:ext uri="{FF2B5EF4-FFF2-40B4-BE49-F238E27FC236}">
                    <a16:creationId xmlns:a16="http://schemas.microsoft.com/office/drawing/2014/main" id="{24AEB467-210D-561E-396C-97472F7989AB}"/>
                  </a:ext>
                </a:extLst>
              </p:cNvPr>
              <p:cNvSpPr/>
              <p:nvPr/>
            </p:nvSpPr>
            <p:spPr>
              <a:xfrm>
                <a:off x="4040005" y="3077826"/>
                <a:ext cx="1063969" cy="119031"/>
              </a:xfrm>
              <a:custGeom>
                <a:avLst/>
                <a:gdLst/>
                <a:ahLst/>
                <a:cxnLst/>
                <a:rect l="l" t="t" r="r" b="b"/>
                <a:pathLst>
                  <a:path w="13095" h="1465" extrusionOk="0">
                    <a:moveTo>
                      <a:pt x="732" y="1"/>
                    </a:moveTo>
                    <a:cubicBezTo>
                      <a:pt x="330" y="1"/>
                      <a:pt x="0" y="331"/>
                      <a:pt x="0" y="732"/>
                    </a:cubicBezTo>
                    <a:cubicBezTo>
                      <a:pt x="0" y="1134"/>
                      <a:pt x="330" y="1464"/>
                      <a:pt x="732" y="1464"/>
                    </a:cubicBezTo>
                    <a:lnTo>
                      <a:pt x="12362" y="1464"/>
                    </a:lnTo>
                    <a:cubicBezTo>
                      <a:pt x="12764" y="1464"/>
                      <a:pt x="13094" y="1134"/>
                      <a:pt x="13094" y="732"/>
                    </a:cubicBezTo>
                    <a:cubicBezTo>
                      <a:pt x="13094" y="331"/>
                      <a:pt x="12764" y="1"/>
                      <a:pt x="12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5"/>
                </a:solidFill>
                <a:prstDash val="solid"/>
                <a:miter lim="64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402;p67">
                <a:extLst>
                  <a:ext uri="{FF2B5EF4-FFF2-40B4-BE49-F238E27FC236}">
                    <a16:creationId xmlns:a16="http://schemas.microsoft.com/office/drawing/2014/main" id="{1581579A-46AD-A4A1-1ADF-26AE82BDC650}"/>
                  </a:ext>
                </a:extLst>
              </p:cNvPr>
              <p:cNvSpPr/>
              <p:nvPr/>
            </p:nvSpPr>
            <p:spPr>
              <a:xfrm>
                <a:off x="4577719" y="3672008"/>
                <a:ext cx="81" cy="8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925" cap="flat" cmpd="sng">
                <a:solidFill>
                  <a:srgbClr val="F1CB30"/>
                </a:solidFill>
                <a:prstDash val="solid"/>
                <a:miter lim="64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" name="Google Shape;1412;p67">
              <a:extLst>
                <a:ext uri="{FF2B5EF4-FFF2-40B4-BE49-F238E27FC236}">
                  <a16:creationId xmlns:a16="http://schemas.microsoft.com/office/drawing/2014/main" id="{DFD6B576-2097-9DB4-4D6A-24B3D3D039D1}"/>
                </a:ext>
              </a:extLst>
            </p:cNvPr>
            <p:cNvSpPr/>
            <p:nvPr/>
          </p:nvSpPr>
          <p:spPr>
            <a:xfrm>
              <a:off x="3838538" y="1838325"/>
              <a:ext cx="238200" cy="238200"/>
            </a:xfrm>
            <a:prstGeom prst="ellipse">
              <a:avLst/>
            </a:pr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13;p67">
              <a:extLst>
                <a:ext uri="{FF2B5EF4-FFF2-40B4-BE49-F238E27FC236}">
                  <a16:creationId xmlns:a16="http://schemas.microsoft.com/office/drawing/2014/main" id="{FE7AEC32-66EB-2FD3-BC3A-2E28677287A3}"/>
                </a:ext>
              </a:extLst>
            </p:cNvPr>
            <p:cNvSpPr/>
            <p:nvPr/>
          </p:nvSpPr>
          <p:spPr>
            <a:xfrm>
              <a:off x="5067263" y="1838325"/>
              <a:ext cx="238200" cy="238200"/>
            </a:xfrm>
            <a:prstGeom prst="ellipse">
              <a:avLst/>
            </a:pr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17;p67">
              <a:extLst>
                <a:ext uri="{FF2B5EF4-FFF2-40B4-BE49-F238E27FC236}">
                  <a16:creationId xmlns:a16="http://schemas.microsoft.com/office/drawing/2014/main" id="{81372DCF-F335-6FDE-A0C5-7FC2E0511B09}"/>
                </a:ext>
              </a:extLst>
            </p:cNvPr>
            <p:cNvSpPr/>
            <p:nvPr/>
          </p:nvSpPr>
          <p:spPr>
            <a:xfrm>
              <a:off x="3838538" y="3533775"/>
              <a:ext cx="238200" cy="238200"/>
            </a:xfrm>
            <a:prstGeom prst="ellipse">
              <a:avLst/>
            </a:pr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8;p67">
              <a:extLst>
                <a:ext uri="{FF2B5EF4-FFF2-40B4-BE49-F238E27FC236}">
                  <a16:creationId xmlns:a16="http://schemas.microsoft.com/office/drawing/2014/main" id="{46D4578E-B09C-3744-D0CD-E1A4FE9ECF5D}"/>
                </a:ext>
              </a:extLst>
            </p:cNvPr>
            <p:cNvSpPr/>
            <p:nvPr/>
          </p:nvSpPr>
          <p:spPr>
            <a:xfrm>
              <a:off x="5067263" y="3533775"/>
              <a:ext cx="238200" cy="238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7792F948-C7FE-7FCA-30F8-DB6704280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47" y="3789786"/>
            <a:ext cx="2180148" cy="8044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3" name="Google Shape;1287;p64">
            <a:extLst>
              <a:ext uri="{FF2B5EF4-FFF2-40B4-BE49-F238E27FC236}">
                <a16:creationId xmlns:a16="http://schemas.microsoft.com/office/drawing/2014/main" id="{B52A690A-6CDB-8798-04B3-1B15ACB770B7}"/>
              </a:ext>
            </a:extLst>
          </p:cNvPr>
          <p:cNvGrpSpPr/>
          <p:nvPr/>
        </p:nvGrpSpPr>
        <p:grpSpPr>
          <a:xfrm>
            <a:off x="6323862" y="695085"/>
            <a:ext cx="1990641" cy="3004428"/>
            <a:chOff x="6500220" y="1069536"/>
            <a:chExt cx="1990641" cy="3004428"/>
          </a:xfrm>
        </p:grpSpPr>
        <p:grpSp>
          <p:nvGrpSpPr>
            <p:cNvPr id="64" name="Google Shape;1288;p64">
              <a:extLst>
                <a:ext uri="{FF2B5EF4-FFF2-40B4-BE49-F238E27FC236}">
                  <a16:creationId xmlns:a16="http://schemas.microsoft.com/office/drawing/2014/main" id="{2066C695-1964-8385-351F-23B1897711C1}"/>
                </a:ext>
              </a:extLst>
            </p:cNvPr>
            <p:cNvGrpSpPr/>
            <p:nvPr/>
          </p:nvGrpSpPr>
          <p:grpSpPr>
            <a:xfrm>
              <a:off x="6500220" y="1069536"/>
              <a:ext cx="1990641" cy="3004428"/>
              <a:chOff x="8254750" y="2356513"/>
              <a:chExt cx="1637175" cy="2470950"/>
            </a:xfrm>
          </p:grpSpPr>
          <p:sp>
            <p:nvSpPr>
              <p:cNvPr id="66" name="Google Shape;1289;p64">
                <a:extLst>
                  <a:ext uri="{FF2B5EF4-FFF2-40B4-BE49-F238E27FC236}">
                    <a16:creationId xmlns:a16="http://schemas.microsoft.com/office/drawing/2014/main" id="{AE1EF3F9-CEE2-6BBE-CAE4-35AC21FCDCC2}"/>
                  </a:ext>
                </a:extLst>
              </p:cNvPr>
              <p:cNvSpPr/>
              <p:nvPr/>
            </p:nvSpPr>
            <p:spPr>
              <a:xfrm>
                <a:off x="9093250" y="2514563"/>
                <a:ext cx="540675" cy="645050"/>
              </a:xfrm>
              <a:custGeom>
                <a:avLst/>
                <a:gdLst/>
                <a:ahLst/>
                <a:cxnLst/>
                <a:rect l="l" t="t" r="r" b="b"/>
                <a:pathLst>
                  <a:path w="21627" h="25802" extrusionOk="0">
                    <a:moveTo>
                      <a:pt x="5307" y="0"/>
                    </a:moveTo>
                    <a:cubicBezTo>
                      <a:pt x="1205" y="0"/>
                      <a:pt x="1" y="5513"/>
                      <a:pt x="2934" y="8336"/>
                    </a:cubicBezTo>
                    <a:cubicBezTo>
                      <a:pt x="3165" y="8568"/>
                      <a:pt x="3360" y="8823"/>
                      <a:pt x="3518" y="9115"/>
                    </a:cubicBezTo>
                    <a:cubicBezTo>
                      <a:pt x="5830" y="13168"/>
                      <a:pt x="5903" y="25703"/>
                      <a:pt x="14045" y="25800"/>
                    </a:cubicBezTo>
                    <a:cubicBezTo>
                      <a:pt x="14090" y="25801"/>
                      <a:pt x="14135" y="25801"/>
                      <a:pt x="14179" y="25801"/>
                    </a:cubicBezTo>
                    <a:cubicBezTo>
                      <a:pt x="20212" y="25801"/>
                      <a:pt x="21626" y="20924"/>
                      <a:pt x="19911" y="16515"/>
                    </a:cubicBezTo>
                    <a:cubicBezTo>
                      <a:pt x="19132" y="14531"/>
                      <a:pt x="17817" y="12803"/>
                      <a:pt x="16114" y="11537"/>
                    </a:cubicBezTo>
                    <a:cubicBezTo>
                      <a:pt x="10211" y="7168"/>
                      <a:pt x="11939" y="0"/>
                      <a:pt x="53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290;p64">
                <a:extLst>
                  <a:ext uri="{FF2B5EF4-FFF2-40B4-BE49-F238E27FC236}">
                    <a16:creationId xmlns:a16="http://schemas.microsoft.com/office/drawing/2014/main" id="{83196202-2429-7A98-BEC0-095D8589ACBB}"/>
                  </a:ext>
                </a:extLst>
              </p:cNvPr>
              <p:cNvSpPr/>
              <p:nvPr/>
            </p:nvSpPr>
            <p:spPr>
              <a:xfrm>
                <a:off x="9181175" y="2669713"/>
                <a:ext cx="452750" cy="489900"/>
              </a:xfrm>
              <a:custGeom>
                <a:avLst/>
                <a:gdLst/>
                <a:ahLst/>
                <a:cxnLst/>
                <a:rect l="l" t="t" r="r" b="b"/>
                <a:pathLst>
                  <a:path w="18110" h="19596" extrusionOk="0">
                    <a:moveTo>
                      <a:pt x="1790" y="1"/>
                    </a:moveTo>
                    <a:cubicBezTo>
                      <a:pt x="1120" y="926"/>
                      <a:pt x="524" y="1899"/>
                      <a:pt x="1" y="2909"/>
                    </a:cubicBezTo>
                    <a:cubicBezTo>
                      <a:pt x="2313" y="6962"/>
                      <a:pt x="2386" y="19497"/>
                      <a:pt x="10528" y="19594"/>
                    </a:cubicBezTo>
                    <a:cubicBezTo>
                      <a:pt x="10573" y="19595"/>
                      <a:pt x="10618" y="19595"/>
                      <a:pt x="10662" y="19595"/>
                    </a:cubicBezTo>
                    <a:cubicBezTo>
                      <a:pt x="16695" y="19595"/>
                      <a:pt x="18109" y="14718"/>
                      <a:pt x="16394" y="10309"/>
                    </a:cubicBezTo>
                    <a:lnTo>
                      <a:pt x="16394" y="10309"/>
                    </a:lnTo>
                    <a:cubicBezTo>
                      <a:pt x="16151" y="10317"/>
                      <a:pt x="15914" y="10321"/>
                      <a:pt x="15680" y="10321"/>
                    </a:cubicBezTo>
                    <a:cubicBezTo>
                      <a:pt x="9064" y="10321"/>
                      <a:pt x="5954" y="7052"/>
                      <a:pt x="4978" y="4078"/>
                    </a:cubicBezTo>
                    <a:cubicBezTo>
                      <a:pt x="3737" y="305"/>
                      <a:pt x="1790" y="1"/>
                      <a:pt x="17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291;p64">
                <a:extLst>
                  <a:ext uri="{FF2B5EF4-FFF2-40B4-BE49-F238E27FC236}">
                    <a16:creationId xmlns:a16="http://schemas.microsoft.com/office/drawing/2014/main" id="{A46E4EE0-CE51-4EC2-2C41-B406E1348007}"/>
                  </a:ext>
                </a:extLst>
              </p:cNvPr>
              <p:cNvSpPr/>
              <p:nvPr/>
            </p:nvSpPr>
            <p:spPr>
              <a:xfrm>
                <a:off x="9210075" y="4356463"/>
                <a:ext cx="219400" cy="396150"/>
              </a:xfrm>
              <a:custGeom>
                <a:avLst/>
                <a:gdLst/>
                <a:ahLst/>
                <a:cxnLst/>
                <a:rect l="l" t="t" r="r" b="b"/>
                <a:pathLst>
                  <a:path w="8776" h="15846" extrusionOk="0">
                    <a:moveTo>
                      <a:pt x="1" y="1"/>
                    </a:moveTo>
                    <a:cubicBezTo>
                      <a:pt x="1" y="1"/>
                      <a:pt x="768" y="1668"/>
                      <a:pt x="1619" y="3640"/>
                    </a:cubicBezTo>
                    <a:cubicBezTo>
                      <a:pt x="2593" y="5891"/>
                      <a:pt x="3701" y="8544"/>
                      <a:pt x="3932" y="9542"/>
                    </a:cubicBezTo>
                    <a:cubicBezTo>
                      <a:pt x="4053" y="10077"/>
                      <a:pt x="4078" y="11027"/>
                      <a:pt x="4053" y="12110"/>
                    </a:cubicBezTo>
                    <a:cubicBezTo>
                      <a:pt x="4017" y="13302"/>
                      <a:pt x="3920" y="14666"/>
                      <a:pt x="3834" y="15846"/>
                    </a:cubicBezTo>
                    <a:lnTo>
                      <a:pt x="8775" y="8568"/>
                    </a:lnTo>
                    <a:cubicBezTo>
                      <a:pt x="8495" y="8228"/>
                      <a:pt x="8009" y="7948"/>
                      <a:pt x="7291" y="7765"/>
                    </a:cubicBezTo>
                    <a:cubicBezTo>
                      <a:pt x="7291" y="7765"/>
                      <a:pt x="6938" y="5842"/>
                      <a:pt x="6378" y="3494"/>
                    </a:cubicBezTo>
                    <a:cubicBezTo>
                      <a:pt x="6110" y="2374"/>
                      <a:pt x="5794" y="1145"/>
                      <a:pt x="5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292;p64">
                <a:extLst>
                  <a:ext uri="{FF2B5EF4-FFF2-40B4-BE49-F238E27FC236}">
                    <a16:creationId xmlns:a16="http://schemas.microsoft.com/office/drawing/2014/main" id="{8197AAC7-4DC5-A2FE-52EF-81EB76BA196D}"/>
                  </a:ext>
                </a:extLst>
              </p:cNvPr>
              <p:cNvSpPr/>
              <p:nvPr/>
            </p:nvSpPr>
            <p:spPr>
              <a:xfrm>
                <a:off x="9210075" y="4356463"/>
                <a:ext cx="219400" cy="396150"/>
              </a:xfrm>
              <a:custGeom>
                <a:avLst/>
                <a:gdLst/>
                <a:ahLst/>
                <a:cxnLst/>
                <a:rect l="l" t="t" r="r" b="b"/>
                <a:pathLst>
                  <a:path w="8776" h="15846" fill="none" extrusionOk="0">
                    <a:moveTo>
                      <a:pt x="3834" y="15846"/>
                    </a:moveTo>
                    <a:cubicBezTo>
                      <a:pt x="3920" y="14666"/>
                      <a:pt x="4017" y="13302"/>
                      <a:pt x="4053" y="12110"/>
                    </a:cubicBezTo>
                    <a:cubicBezTo>
                      <a:pt x="4078" y="11027"/>
                      <a:pt x="4053" y="10077"/>
                      <a:pt x="3932" y="9542"/>
                    </a:cubicBezTo>
                    <a:cubicBezTo>
                      <a:pt x="3701" y="8544"/>
                      <a:pt x="2593" y="5891"/>
                      <a:pt x="1619" y="3640"/>
                    </a:cubicBezTo>
                    <a:cubicBezTo>
                      <a:pt x="768" y="1668"/>
                      <a:pt x="1" y="1"/>
                      <a:pt x="1" y="1"/>
                    </a:cubicBezTo>
                    <a:lnTo>
                      <a:pt x="5441" y="1"/>
                    </a:lnTo>
                    <a:cubicBezTo>
                      <a:pt x="5794" y="1145"/>
                      <a:pt x="6110" y="2374"/>
                      <a:pt x="6378" y="3494"/>
                    </a:cubicBezTo>
                    <a:cubicBezTo>
                      <a:pt x="6938" y="5842"/>
                      <a:pt x="7291" y="7765"/>
                      <a:pt x="7291" y="7765"/>
                    </a:cubicBezTo>
                    <a:cubicBezTo>
                      <a:pt x="8009" y="7948"/>
                      <a:pt x="8495" y="8228"/>
                      <a:pt x="8775" y="8568"/>
                    </a:cubicBez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293;p64">
                <a:extLst>
                  <a:ext uri="{FF2B5EF4-FFF2-40B4-BE49-F238E27FC236}">
                    <a16:creationId xmlns:a16="http://schemas.microsoft.com/office/drawing/2014/main" id="{BBDB03D0-72E4-266A-9FDF-870372725714}"/>
                  </a:ext>
                </a:extLst>
              </p:cNvPr>
              <p:cNvSpPr/>
              <p:nvPr/>
            </p:nvSpPr>
            <p:spPr>
              <a:xfrm>
                <a:off x="9206158" y="4356463"/>
                <a:ext cx="159450" cy="87350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3494" extrusionOk="0">
                    <a:moveTo>
                      <a:pt x="1" y="1"/>
                    </a:moveTo>
                    <a:cubicBezTo>
                      <a:pt x="1" y="1"/>
                      <a:pt x="378" y="3481"/>
                      <a:pt x="6378" y="3494"/>
                    </a:cubicBezTo>
                    <a:cubicBezTo>
                      <a:pt x="6110" y="2362"/>
                      <a:pt x="5794" y="1145"/>
                      <a:pt x="54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294;p64">
                <a:extLst>
                  <a:ext uri="{FF2B5EF4-FFF2-40B4-BE49-F238E27FC236}">
                    <a16:creationId xmlns:a16="http://schemas.microsoft.com/office/drawing/2014/main" id="{04EF49A8-DDCF-E774-9ADB-E7F687D0BB88}"/>
                  </a:ext>
                </a:extLst>
              </p:cNvPr>
              <p:cNvSpPr/>
              <p:nvPr/>
            </p:nvSpPr>
            <p:spPr>
              <a:xfrm>
                <a:off x="9300150" y="4550588"/>
                <a:ext cx="146350" cy="276875"/>
              </a:xfrm>
              <a:custGeom>
                <a:avLst/>
                <a:gdLst/>
                <a:ahLst/>
                <a:cxnLst/>
                <a:rect l="l" t="t" r="r" b="b"/>
                <a:pathLst>
                  <a:path w="5854" h="11075" extrusionOk="0">
                    <a:moveTo>
                      <a:pt x="3688" y="0"/>
                    </a:moveTo>
                    <a:cubicBezTo>
                      <a:pt x="2824" y="2702"/>
                      <a:pt x="1375" y="3858"/>
                      <a:pt x="450" y="4345"/>
                    </a:cubicBezTo>
                    <a:cubicBezTo>
                      <a:pt x="377" y="6937"/>
                      <a:pt x="0" y="10332"/>
                      <a:pt x="73" y="10917"/>
                    </a:cubicBezTo>
                    <a:cubicBezTo>
                      <a:pt x="85" y="11025"/>
                      <a:pt x="144" y="11075"/>
                      <a:pt x="240" y="11075"/>
                    </a:cubicBezTo>
                    <a:cubicBezTo>
                      <a:pt x="865" y="11075"/>
                      <a:pt x="3054" y="8957"/>
                      <a:pt x="3688" y="7205"/>
                    </a:cubicBezTo>
                    <a:cubicBezTo>
                      <a:pt x="4430" y="5185"/>
                      <a:pt x="4211" y="5087"/>
                      <a:pt x="5026" y="3456"/>
                    </a:cubicBezTo>
                    <a:cubicBezTo>
                      <a:pt x="5854" y="1813"/>
                      <a:pt x="5769" y="523"/>
                      <a:pt x="36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295;p64">
                <a:extLst>
                  <a:ext uri="{FF2B5EF4-FFF2-40B4-BE49-F238E27FC236}">
                    <a16:creationId xmlns:a16="http://schemas.microsoft.com/office/drawing/2014/main" id="{F6BC090E-7C71-9DBA-AEB6-664E1A8052A2}"/>
                  </a:ext>
                </a:extLst>
              </p:cNvPr>
              <p:cNvSpPr/>
              <p:nvPr/>
            </p:nvSpPr>
            <p:spPr>
              <a:xfrm>
                <a:off x="9556325" y="4252163"/>
                <a:ext cx="317050" cy="390625"/>
              </a:xfrm>
              <a:custGeom>
                <a:avLst/>
                <a:gdLst/>
                <a:ahLst/>
                <a:cxnLst/>
                <a:rect l="l" t="t" r="r" b="b"/>
                <a:pathLst>
                  <a:path w="12682" h="15625" extrusionOk="0">
                    <a:moveTo>
                      <a:pt x="4604" y="0"/>
                    </a:moveTo>
                    <a:cubicBezTo>
                      <a:pt x="2833" y="0"/>
                      <a:pt x="0" y="2019"/>
                      <a:pt x="0" y="2019"/>
                    </a:cubicBezTo>
                    <a:cubicBezTo>
                      <a:pt x="0" y="2019"/>
                      <a:pt x="1156" y="3418"/>
                      <a:pt x="2532" y="5159"/>
                    </a:cubicBezTo>
                    <a:cubicBezTo>
                      <a:pt x="4223" y="7313"/>
                      <a:pt x="6231" y="9990"/>
                      <a:pt x="6779" y="11207"/>
                    </a:cubicBezTo>
                    <a:cubicBezTo>
                      <a:pt x="7010" y="11730"/>
                      <a:pt x="7229" y="12290"/>
                      <a:pt x="7424" y="12850"/>
                    </a:cubicBezTo>
                    <a:cubicBezTo>
                      <a:pt x="7765" y="13823"/>
                      <a:pt x="8057" y="14797"/>
                      <a:pt x="8349" y="15625"/>
                    </a:cubicBezTo>
                    <a:lnTo>
                      <a:pt x="12681" y="13738"/>
                    </a:lnTo>
                    <a:cubicBezTo>
                      <a:pt x="12292" y="12996"/>
                      <a:pt x="11330" y="11767"/>
                      <a:pt x="10539" y="10805"/>
                    </a:cubicBezTo>
                    <a:cubicBezTo>
                      <a:pt x="9870" y="9978"/>
                      <a:pt x="9322" y="9345"/>
                      <a:pt x="9322" y="9345"/>
                    </a:cubicBezTo>
                    <a:cubicBezTo>
                      <a:pt x="9322" y="9345"/>
                      <a:pt x="8105" y="5889"/>
                      <a:pt x="6986" y="3211"/>
                    </a:cubicBezTo>
                    <a:cubicBezTo>
                      <a:pt x="6523" y="2080"/>
                      <a:pt x="6073" y="1082"/>
                      <a:pt x="5744" y="546"/>
                    </a:cubicBezTo>
                    <a:cubicBezTo>
                      <a:pt x="5500" y="154"/>
                      <a:pt x="5092" y="0"/>
                      <a:pt x="46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296;p64">
                <a:extLst>
                  <a:ext uri="{FF2B5EF4-FFF2-40B4-BE49-F238E27FC236}">
                    <a16:creationId xmlns:a16="http://schemas.microsoft.com/office/drawing/2014/main" id="{1DBADAC9-47D0-183F-D42C-2197FB552AB7}"/>
                  </a:ext>
                </a:extLst>
              </p:cNvPr>
              <p:cNvSpPr/>
              <p:nvPr/>
            </p:nvSpPr>
            <p:spPr>
              <a:xfrm>
                <a:off x="9556325" y="4220463"/>
                <a:ext cx="317050" cy="422325"/>
              </a:xfrm>
              <a:custGeom>
                <a:avLst/>
                <a:gdLst/>
                <a:ahLst/>
                <a:cxnLst/>
                <a:rect l="l" t="t" r="r" b="b"/>
                <a:pathLst>
                  <a:path w="12682" h="16893" fill="none" extrusionOk="0">
                    <a:moveTo>
                      <a:pt x="8349" y="16893"/>
                    </a:moveTo>
                    <a:cubicBezTo>
                      <a:pt x="8057" y="16065"/>
                      <a:pt x="7765" y="15091"/>
                      <a:pt x="7424" y="14118"/>
                    </a:cubicBezTo>
                    <a:cubicBezTo>
                      <a:pt x="7229" y="13558"/>
                      <a:pt x="7010" y="12998"/>
                      <a:pt x="6779" y="12475"/>
                    </a:cubicBezTo>
                    <a:cubicBezTo>
                      <a:pt x="6231" y="11258"/>
                      <a:pt x="4223" y="8581"/>
                      <a:pt x="2532" y="6427"/>
                    </a:cubicBezTo>
                    <a:cubicBezTo>
                      <a:pt x="1156" y="4686"/>
                      <a:pt x="0" y="3287"/>
                      <a:pt x="0" y="3287"/>
                    </a:cubicBezTo>
                    <a:cubicBezTo>
                      <a:pt x="0" y="3287"/>
                      <a:pt x="4613" y="1"/>
                      <a:pt x="5744" y="1814"/>
                    </a:cubicBezTo>
                    <a:cubicBezTo>
                      <a:pt x="6073" y="2350"/>
                      <a:pt x="6523" y="3348"/>
                      <a:pt x="6986" y="4479"/>
                    </a:cubicBezTo>
                    <a:cubicBezTo>
                      <a:pt x="8105" y="7157"/>
                      <a:pt x="9322" y="10613"/>
                      <a:pt x="9322" y="10613"/>
                    </a:cubicBezTo>
                    <a:cubicBezTo>
                      <a:pt x="9322" y="10613"/>
                      <a:pt x="9870" y="11246"/>
                      <a:pt x="10539" y="12073"/>
                    </a:cubicBezTo>
                    <a:cubicBezTo>
                      <a:pt x="11330" y="13035"/>
                      <a:pt x="12292" y="14264"/>
                      <a:pt x="12681" y="15006"/>
                    </a:cubicBez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297;p64">
                <a:extLst>
                  <a:ext uri="{FF2B5EF4-FFF2-40B4-BE49-F238E27FC236}">
                    <a16:creationId xmlns:a16="http://schemas.microsoft.com/office/drawing/2014/main" id="{A193E834-3F12-ED97-7B0D-8BCA9BCD4942}"/>
                  </a:ext>
                </a:extLst>
              </p:cNvPr>
              <p:cNvSpPr/>
              <p:nvPr/>
            </p:nvSpPr>
            <p:spPr>
              <a:xfrm>
                <a:off x="9546533" y="4252113"/>
                <a:ext cx="174950" cy="103750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4150" extrusionOk="0">
                    <a:moveTo>
                      <a:pt x="4599" y="1"/>
                    </a:moveTo>
                    <a:cubicBezTo>
                      <a:pt x="2829" y="1"/>
                      <a:pt x="0" y="2009"/>
                      <a:pt x="0" y="2009"/>
                    </a:cubicBezTo>
                    <a:cubicBezTo>
                      <a:pt x="0" y="2009"/>
                      <a:pt x="1145" y="4150"/>
                      <a:pt x="3760" y="4150"/>
                    </a:cubicBezTo>
                    <a:cubicBezTo>
                      <a:pt x="4661" y="4150"/>
                      <a:pt x="5735" y="3896"/>
                      <a:pt x="6998" y="3213"/>
                    </a:cubicBezTo>
                    <a:cubicBezTo>
                      <a:pt x="6523" y="2082"/>
                      <a:pt x="6073" y="1096"/>
                      <a:pt x="5744" y="548"/>
                    </a:cubicBezTo>
                    <a:cubicBezTo>
                      <a:pt x="5499" y="155"/>
                      <a:pt x="5090" y="1"/>
                      <a:pt x="45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298;p64">
                <a:extLst>
                  <a:ext uri="{FF2B5EF4-FFF2-40B4-BE49-F238E27FC236}">
                    <a16:creationId xmlns:a16="http://schemas.microsoft.com/office/drawing/2014/main" id="{E257CA8A-D41C-62F4-FEDA-D673892197BA}"/>
                  </a:ext>
                </a:extLst>
              </p:cNvPr>
              <p:cNvSpPr/>
              <p:nvPr/>
            </p:nvSpPr>
            <p:spPr>
              <a:xfrm>
                <a:off x="9742225" y="4522288"/>
                <a:ext cx="149700" cy="201200"/>
              </a:xfrm>
              <a:custGeom>
                <a:avLst/>
                <a:gdLst/>
                <a:ahLst/>
                <a:cxnLst/>
                <a:rect l="l" t="t" r="r" b="b"/>
                <a:pathLst>
                  <a:path w="5988" h="8048" extrusionOk="0">
                    <a:moveTo>
                      <a:pt x="3116" y="0"/>
                    </a:moveTo>
                    <a:cubicBezTo>
                      <a:pt x="2276" y="1741"/>
                      <a:pt x="888" y="2045"/>
                      <a:pt x="0" y="2045"/>
                    </a:cubicBezTo>
                    <a:cubicBezTo>
                      <a:pt x="621" y="3822"/>
                      <a:pt x="1083" y="5623"/>
                      <a:pt x="1667" y="6438"/>
                    </a:cubicBezTo>
                    <a:cubicBezTo>
                      <a:pt x="2341" y="7375"/>
                      <a:pt x="4142" y="8047"/>
                      <a:pt x="4948" y="8047"/>
                    </a:cubicBezTo>
                    <a:cubicBezTo>
                      <a:pt x="5074" y="8047"/>
                      <a:pt x="5176" y="8031"/>
                      <a:pt x="5245" y="7996"/>
                    </a:cubicBezTo>
                    <a:cubicBezTo>
                      <a:pt x="5769" y="7728"/>
                      <a:pt x="5988" y="4321"/>
                      <a:pt x="5257" y="2945"/>
                    </a:cubicBezTo>
                    <a:cubicBezTo>
                      <a:pt x="4856" y="2203"/>
                      <a:pt x="3907" y="974"/>
                      <a:pt x="3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299;p64">
                <a:extLst>
                  <a:ext uri="{FF2B5EF4-FFF2-40B4-BE49-F238E27FC236}">
                    <a16:creationId xmlns:a16="http://schemas.microsoft.com/office/drawing/2014/main" id="{499735CB-A1D5-AE39-0DF4-67D957BFEE40}"/>
                  </a:ext>
                </a:extLst>
              </p:cNvPr>
              <p:cNvSpPr/>
              <p:nvPr/>
            </p:nvSpPr>
            <p:spPr>
              <a:xfrm>
                <a:off x="9015050" y="3669163"/>
                <a:ext cx="754875" cy="739100"/>
              </a:xfrm>
              <a:custGeom>
                <a:avLst/>
                <a:gdLst/>
                <a:ahLst/>
                <a:cxnLst/>
                <a:rect l="l" t="t" r="r" b="b"/>
                <a:pathLst>
                  <a:path w="30195" h="29564" extrusionOk="0">
                    <a:moveTo>
                      <a:pt x="19923" y="1"/>
                    </a:moveTo>
                    <a:lnTo>
                      <a:pt x="1" y="3141"/>
                    </a:lnTo>
                    <a:cubicBezTo>
                      <a:pt x="1" y="3141"/>
                      <a:pt x="1169" y="10224"/>
                      <a:pt x="2690" y="17416"/>
                    </a:cubicBezTo>
                    <a:cubicBezTo>
                      <a:pt x="3652" y="21931"/>
                      <a:pt x="4747" y="26483"/>
                      <a:pt x="5782" y="29343"/>
                    </a:cubicBezTo>
                    <a:cubicBezTo>
                      <a:pt x="5782" y="29343"/>
                      <a:pt x="7138" y="29563"/>
                      <a:pt x="9416" y="29563"/>
                    </a:cubicBezTo>
                    <a:cubicBezTo>
                      <a:pt x="10919" y="29563"/>
                      <a:pt x="12824" y="29467"/>
                      <a:pt x="15006" y="29148"/>
                    </a:cubicBezTo>
                    <a:cubicBezTo>
                      <a:pt x="15749" y="29051"/>
                      <a:pt x="16516" y="28904"/>
                      <a:pt x="17319" y="28746"/>
                    </a:cubicBezTo>
                    <a:cubicBezTo>
                      <a:pt x="21858" y="27821"/>
                      <a:pt x="26215" y="26130"/>
                      <a:pt x="30195" y="23744"/>
                    </a:cubicBezTo>
                    <a:cubicBezTo>
                      <a:pt x="30195" y="23744"/>
                      <a:pt x="25935" y="14057"/>
                      <a:pt x="22783" y="6731"/>
                    </a:cubicBezTo>
                    <a:cubicBezTo>
                      <a:pt x="21554" y="3895"/>
                      <a:pt x="20495" y="1425"/>
                      <a:pt x="199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300;p64">
                <a:extLst>
                  <a:ext uri="{FF2B5EF4-FFF2-40B4-BE49-F238E27FC236}">
                    <a16:creationId xmlns:a16="http://schemas.microsoft.com/office/drawing/2014/main" id="{22A19605-ACA7-5927-D2E0-4AAB72165617}"/>
                  </a:ext>
                </a:extLst>
              </p:cNvPr>
              <p:cNvSpPr/>
              <p:nvPr/>
            </p:nvSpPr>
            <p:spPr>
              <a:xfrm>
                <a:off x="9308350" y="4003838"/>
                <a:ext cx="139675" cy="3940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15761" fill="none" extrusionOk="0">
                    <a:moveTo>
                      <a:pt x="3274" y="15761"/>
                    </a:moveTo>
                    <a:lnTo>
                      <a:pt x="1" y="1"/>
                    </a:lnTo>
                    <a:lnTo>
                      <a:pt x="5587" y="1534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301;p64">
                <a:extLst>
                  <a:ext uri="{FF2B5EF4-FFF2-40B4-BE49-F238E27FC236}">
                    <a16:creationId xmlns:a16="http://schemas.microsoft.com/office/drawing/2014/main" id="{61E27A6C-20B7-9E6B-39CC-150FF8C18AA6}"/>
                  </a:ext>
                </a:extLst>
              </p:cNvPr>
              <p:cNvSpPr/>
              <p:nvPr/>
            </p:nvSpPr>
            <p:spPr>
              <a:xfrm>
                <a:off x="8254750" y="2871438"/>
                <a:ext cx="272025" cy="181100"/>
              </a:xfrm>
              <a:custGeom>
                <a:avLst/>
                <a:gdLst/>
                <a:ahLst/>
                <a:cxnLst/>
                <a:rect l="l" t="t" r="r" b="b"/>
                <a:pathLst>
                  <a:path w="10881" h="7244" extrusionOk="0">
                    <a:moveTo>
                      <a:pt x="10880" y="0"/>
                    </a:moveTo>
                    <a:lnTo>
                      <a:pt x="10430" y="61"/>
                    </a:lnTo>
                    <a:lnTo>
                      <a:pt x="6134" y="548"/>
                    </a:lnTo>
                    <a:cubicBezTo>
                      <a:pt x="6134" y="548"/>
                      <a:pt x="4601" y="658"/>
                      <a:pt x="4150" y="670"/>
                    </a:cubicBezTo>
                    <a:cubicBezTo>
                      <a:pt x="3797" y="682"/>
                      <a:pt x="2313" y="925"/>
                      <a:pt x="1753" y="1023"/>
                    </a:cubicBezTo>
                    <a:cubicBezTo>
                      <a:pt x="1619" y="1047"/>
                      <a:pt x="1534" y="1157"/>
                      <a:pt x="1546" y="1278"/>
                    </a:cubicBezTo>
                    <a:cubicBezTo>
                      <a:pt x="1558" y="1400"/>
                      <a:pt x="1643" y="1497"/>
                      <a:pt x="1765" y="1509"/>
                    </a:cubicBezTo>
                    <a:lnTo>
                      <a:pt x="3870" y="1741"/>
                    </a:lnTo>
                    <a:lnTo>
                      <a:pt x="183" y="3262"/>
                    </a:lnTo>
                    <a:cubicBezTo>
                      <a:pt x="49" y="3311"/>
                      <a:pt x="0" y="3481"/>
                      <a:pt x="73" y="3615"/>
                    </a:cubicBezTo>
                    <a:lnTo>
                      <a:pt x="98" y="3664"/>
                    </a:lnTo>
                    <a:cubicBezTo>
                      <a:pt x="145" y="3739"/>
                      <a:pt x="221" y="3785"/>
                      <a:pt x="304" y="3785"/>
                    </a:cubicBezTo>
                    <a:cubicBezTo>
                      <a:pt x="328" y="3785"/>
                      <a:pt x="353" y="3781"/>
                      <a:pt x="378" y="3773"/>
                    </a:cubicBezTo>
                    <a:lnTo>
                      <a:pt x="3152" y="2982"/>
                    </a:lnTo>
                    <a:lnTo>
                      <a:pt x="3286" y="3213"/>
                    </a:lnTo>
                    <a:lnTo>
                      <a:pt x="1035" y="5100"/>
                    </a:lnTo>
                    <a:cubicBezTo>
                      <a:pt x="937" y="5185"/>
                      <a:pt x="913" y="5331"/>
                      <a:pt x="998" y="5440"/>
                    </a:cubicBezTo>
                    <a:lnTo>
                      <a:pt x="1035" y="5489"/>
                    </a:lnTo>
                    <a:cubicBezTo>
                      <a:pt x="1081" y="5551"/>
                      <a:pt x="1152" y="5583"/>
                      <a:pt x="1225" y="5583"/>
                    </a:cubicBezTo>
                    <a:cubicBezTo>
                      <a:pt x="1268" y="5583"/>
                      <a:pt x="1311" y="5572"/>
                      <a:pt x="1351" y="5550"/>
                    </a:cubicBezTo>
                    <a:lnTo>
                      <a:pt x="3846" y="4199"/>
                    </a:lnTo>
                    <a:lnTo>
                      <a:pt x="4065" y="4455"/>
                    </a:lnTo>
                    <a:lnTo>
                      <a:pt x="2592" y="6231"/>
                    </a:lnTo>
                    <a:cubicBezTo>
                      <a:pt x="2495" y="6353"/>
                      <a:pt x="2532" y="6511"/>
                      <a:pt x="2653" y="6597"/>
                    </a:cubicBezTo>
                    <a:lnTo>
                      <a:pt x="2702" y="6621"/>
                    </a:lnTo>
                    <a:cubicBezTo>
                      <a:pt x="2744" y="6647"/>
                      <a:pt x="2793" y="6660"/>
                      <a:pt x="2841" y="6660"/>
                    </a:cubicBezTo>
                    <a:cubicBezTo>
                      <a:pt x="2904" y="6660"/>
                      <a:pt x="2965" y="6638"/>
                      <a:pt x="3006" y="6597"/>
                    </a:cubicBezTo>
                    <a:lnTo>
                      <a:pt x="4515" y="5112"/>
                    </a:lnTo>
                    <a:lnTo>
                      <a:pt x="4807" y="5380"/>
                    </a:lnTo>
                    <a:lnTo>
                      <a:pt x="4138" y="6901"/>
                    </a:lnTo>
                    <a:cubicBezTo>
                      <a:pt x="4065" y="7047"/>
                      <a:pt x="4162" y="7217"/>
                      <a:pt x="4321" y="7242"/>
                    </a:cubicBezTo>
                    <a:lnTo>
                      <a:pt x="4369" y="7242"/>
                    </a:lnTo>
                    <a:cubicBezTo>
                      <a:pt x="4379" y="7243"/>
                      <a:pt x="4389" y="7243"/>
                      <a:pt x="4399" y="7243"/>
                    </a:cubicBezTo>
                    <a:cubicBezTo>
                      <a:pt x="4486" y="7243"/>
                      <a:pt x="4569" y="7197"/>
                      <a:pt x="4613" y="7132"/>
                    </a:cubicBezTo>
                    <a:lnTo>
                      <a:pt x="6730" y="3822"/>
                    </a:lnTo>
                    <a:cubicBezTo>
                      <a:pt x="6901" y="3554"/>
                      <a:pt x="7047" y="3262"/>
                      <a:pt x="7144" y="2958"/>
                    </a:cubicBezTo>
                    <a:lnTo>
                      <a:pt x="7241" y="2678"/>
                    </a:lnTo>
                    <a:lnTo>
                      <a:pt x="8994" y="2848"/>
                    </a:lnTo>
                    <a:lnTo>
                      <a:pt x="10880" y="3043"/>
                    </a:lnTo>
                    <a:lnTo>
                      <a:pt x="10880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302;p64">
                <a:extLst>
                  <a:ext uri="{FF2B5EF4-FFF2-40B4-BE49-F238E27FC236}">
                    <a16:creationId xmlns:a16="http://schemas.microsoft.com/office/drawing/2014/main" id="{A58261BB-6E8C-05B1-AAC1-9605886B6621}"/>
                  </a:ext>
                </a:extLst>
              </p:cNvPr>
              <p:cNvSpPr/>
              <p:nvPr/>
            </p:nvSpPr>
            <p:spPr>
              <a:xfrm>
                <a:off x="8351800" y="2914338"/>
                <a:ext cx="42325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93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594" y="938"/>
                      <a:pt x="1652" y="938"/>
                    </a:cubicBezTo>
                    <a:cubicBezTo>
                      <a:pt x="1665" y="938"/>
                      <a:pt x="1679" y="938"/>
                      <a:pt x="1692" y="93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303;p64">
                <a:extLst>
                  <a:ext uri="{FF2B5EF4-FFF2-40B4-BE49-F238E27FC236}">
                    <a16:creationId xmlns:a16="http://schemas.microsoft.com/office/drawing/2014/main" id="{8673EC0D-0AA8-5C54-B63A-D62695011B64}"/>
                  </a:ext>
                </a:extLst>
              </p:cNvPr>
              <p:cNvSpPr/>
              <p:nvPr/>
            </p:nvSpPr>
            <p:spPr>
              <a:xfrm>
                <a:off x="8351800" y="2914338"/>
                <a:ext cx="42325" cy="2405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962" fill="none" extrusionOk="0">
                    <a:moveTo>
                      <a:pt x="0" y="0"/>
                    </a:moveTo>
                    <a:cubicBezTo>
                      <a:pt x="0" y="0"/>
                      <a:pt x="609" y="962"/>
                      <a:pt x="1692" y="937"/>
                    </a:cubicBez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304;p64">
                <a:extLst>
                  <a:ext uri="{FF2B5EF4-FFF2-40B4-BE49-F238E27FC236}">
                    <a16:creationId xmlns:a16="http://schemas.microsoft.com/office/drawing/2014/main" id="{D072E704-F878-EE81-8502-E6125D91AB8F}"/>
                  </a:ext>
                </a:extLst>
              </p:cNvPr>
              <p:cNvSpPr/>
              <p:nvPr/>
            </p:nvSpPr>
            <p:spPr>
              <a:xfrm>
                <a:off x="8514575" y="2827613"/>
                <a:ext cx="514500" cy="227000"/>
              </a:xfrm>
              <a:custGeom>
                <a:avLst/>
                <a:gdLst/>
                <a:ahLst/>
                <a:cxnLst/>
                <a:rect l="l" t="t" r="r" b="b"/>
                <a:pathLst>
                  <a:path w="20580" h="9080" extrusionOk="0">
                    <a:moveTo>
                      <a:pt x="20580" y="1"/>
                    </a:moveTo>
                    <a:lnTo>
                      <a:pt x="0" y="1376"/>
                    </a:lnTo>
                    <a:lnTo>
                      <a:pt x="0" y="8556"/>
                    </a:lnTo>
                    <a:lnTo>
                      <a:pt x="10369" y="8836"/>
                    </a:lnTo>
                    <a:lnTo>
                      <a:pt x="15809" y="8982"/>
                    </a:lnTo>
                    <a:lnTo>
                      <a:pt x="19667" y="9080"/>
                    </a:lnTo>
                    <a:lnTo>
                      <a:pt x="20178" y="4054"/>
                    </a:lnTo>
                    <a:lnTo>
                      <a:pt x="20349" y="2301"/>
                    </a:lnTo>
                    <a:lnTo>
                      <a:pt x="2058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305;p64">
                <a:extLst>
                  <a:ext uri="{FF2B5EF4-FFF2-40B4-BE49-F238E27FC236}">
                    <a16:creationId xmlns:a16="http://schemas.microsoft.com/office/drawing/2014/main" id="{098471F7-205F-A0B4-7236-B3B589A7FB13}"/>
                  </a:ext>
                </a:extLst>
              </p:cNvPr>
              <p:cNvSpPr/>
              <p:nvPr/>
            </p:nvSpPr>
            <p:spPr>
              <a:xfrm>
                <a:off x="8773800" y="2877304"/>
                <a:ext cx="249500" cy="16947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6779" extrusionOk="0">
                    <a:moveTo>
                      <a:pt x="9980" y="0"/>
                    </a:moveTo>
                    <a:cubicBezTo>
                      <a:pt x="7339" y="1728"/>
                      <a:pt x="2288" y="5038"/>
                      <a:pt x="0" y="6523"/>
                    </a:cubicBezTo>
                    <a:lnTo>
                      <a:pt x="5428" y="6681"/>
                    </a:lnTo>
                    <a:lnTo>
                      <a:pt x="9298" y="6779"/>
                    </a:lnTo>
                    <a:lnTo>
                      <a:pt x="9797" y="1753"/>
                    </a:lnTo>
                    <a:lnTo>
                      <a:pt x="99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306;p64">
                <a:extLst>
                  <a:ext uri="{FF2B5EF4-FFF2-40B4-BE49-F238E27FC236}">
                    <a16:creationId xmlns:a16="http://schemas.microsoft.com/office/drawing/2014/main" id="{ED986E31-39BF-7936-DB1A-8222F41F49C7}"/>
                  </a:ext>
                </a:extLst>
              </p:cNvPr>
              <p:cNvSpPr/>
              <p:nvPr/>
            </p:nvSpPr>
            <p:spPr>
              <a:xfrm>
                <a:off x="8909800" y="2928938"/>
                <a:ext cx="109250" cy="12567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5027" extrusionOk="0">
                    <a:moveTo>
                      <a:pt x="4369" y="1"/>
                    </a:moveTo>
                    <a:lnTo>
                      <a:pt x="0" y="4929"/>
                    </a:lnTo>
                    <a:lnTo>
                      <a:pt x="3858" y="5027"/>
                    </a:lnTo>
                    <a:lnTo>
                      <a:pt x="4369" y="1"/>
                    </a:lnTo>
                    <a:close/>
                  </a:path>
                </a:pathLst>
              </a:custGeom>
              <a:solidFill>
                <a:srgbClr val="231F20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307;p64">
                <a:extLst>
                  <a:ext uri="{FF2B5EF4-FFF2-40B4-BE49-F238E27FC236}">
                    <a16:creationId xmlns:a16="http://schemas.microsoft.com/office/drawing/2014/main" id="{81DF91E1-3437-8D2A-93DE-4FAE3679F1E5}"/>
                  </a:ext>
                </a:extLst>
              </p:cNvPr>
              <p:cNvSpPr/>
              <p:nvPr/>
            </p:nvSpPr>
            <p:spPr>
              <a:xfrm>
                <a:off x="8567825" y="2880563"/>
                <a:ext cx="325" cy="137250"/>
              </a:xfrm>
              <a:custGeom>
                <a:avLst/>
                <a:gdLst/>
                <a:ahLst/>
                <a:cxnLst/>
                <a:rect l="l" t="t" r="r" b="b"/>
                <a:pathLst>
                  <a:path w="13" h="5490" extrusionOk="0">
                    <a:moveTo>
                      <a:pt x="0" y="1"/>
                    </a:moveTo>
                    <a:lnTo>
                      <a:pt x="12" y="5489"/>
                    </a:lnTo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308;p64">
                <a:extLst>
                  <a:ext uri="{FF2B5EF4-FFF2-40B4-BE49-F238E27FC236}">
                    <a16:creationId xmlns:a16="http://schemas.microsoft.com/office/drawing/2014/main" id="{BC9B08F4-C3CE-7474-4657-364BF4D89818}"/>
                  </a:ext>
                </a:extLst>
              </p:cNvPr>
              <p:cNvSpPr/>
              <p:nvPr/>
            </p:nvSpPr>
            <p:spPr>
              <a:xfrm>
                <a:off x="8567825" y="2880563"/>
                <a:ext cx="325" cy="137250"/>
              </a:xfrm>
              <a:custGeom>
                <a:avLst/>
                <a:gdLst/>
                <a:ahLst/>
                <a:cxnLst/>
                <a:rect l="l" t="t" r="r" b="b"/>
                <a:pathLst>
                  <a:path w="13" h="5490" fill="none" extrusionOk="0">
                    <a:moveTo>
                      <a:pt x="0" y="1"/>
                    </a:moveTo>
                    <a:lnTo>
                      <a:pt x="12" y="5489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309;p64">
                <a:extLst>
                  <a:ext uri="{FF2B5EF4-FFF2-40B4-BE49-F238E27FC236}">
                    <a16:creationId xmlns:a16="http://schemas.microsoft.com/office/drawing/2014/main" id="{51E2AB54-09A6-4A01-8E6D-84CBA7A2B876}"/>
                  </a:ext>
                </a:extLst>
              </p:cNvPr>
              <p:cNvSpPr/>
              <p:nvPr/>
            </p:nvSpPr>
            <p:spPr>
              <a:xfrm>
                <a:off x="9635725" y="2466863"/>
                <a:ext cx="192625" cy="269500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10780" extrusionOk="0">
                    <a:moveTo>
                      <a:pt x="4249" y="0"/>
                    </a:moveTo>
                    <a:cubicBezTo>
                      <a:pt x="4161" y="0"/>
                      <a:pt x="4075" y="46"/>
                      <a:pt x="4029" y="131"/>
                    </a:cubicBezTo>
                    <a:lnTo>
                      <a:pt x="2240" y="3697"/>
                    </a:lnTo>
                    <a:lnTo>
                      <a:pt x="2155" y="1567"/>
                    </a:lnTo>
                    <a:cubicBezTo>
                      <a:pt x="2155" y="1458"/>
                      <a:pt x="2069" y="1360"/>
                      <a:pt x="1948" y="1336"/>
                    </a:cubicBezTo>
                    <a:cubicBezTo>
                      <a:pt x="1939" y="1335"/>
                      <a:pt x="1930" y="1335"/>
                      <a:pt x="1921" y="1335"/>
                    </a:cubicBezTo>
                    <a:cubicBezTo>
                      <a:pt x="1809" y="1335"/>
                      <a:pt x="1703" y="1406"/>
                      <a:pt x="1680" y="1519"/>
                    </a:cubicBezTo>
                    <a:cubicBezTo>
                      <a:pt x="1546" y="2078"/>
                      <a:pt x="1193" y="3539"/>
                      <a:pt x="1157" y="3892"/>
                    </a:cubicBezTo>
                    <a:cubicBezTo>
                      <a:pt x="1108" y="4342"/>
                      <a:pt x="877" y="5875"/>
                      <a:pt x="877" y="5875"/>
                    </a:cubicBezTo>
                    <a:lnTo>
                      <a:pt x="658" y="7032"/>
                    </a:lnTo>
                    <a:lnTo>
                      <a:pt x="1" y="10549"/>
                    </a:lnTo>
                    <a:lnTo>
                      <a:pt x="3031" y="10780"/>
                    </a:lnTo>
                    <a:lnTo>
                      <a:pt x="2946" y="7117"/>
                    </a:lnTo>
                    <a:lnTo>
                      <a:pt x="3226" y="7044"/>
                    </a:lnTo>
                    <a:cubicBezTo>
                      <a:pt x="3542" y="6959"/>
                      <a:pt x="3834" y="6849"/>
                      <a:pt x="4114" y="6691"/>
                    </a:cubicBezTo>
                    <a:lnTo>
                      <a:pt x="7570" y="4829"/>
                    </a:lnTo>
                    <a:cubicBezTo>
                      <a:pt x="7655" y="4780"/>
                      <a:pt x="7704" y="4695"/>
                      <a:pt x="7704" y="4598"/>
                    </a:cubicBezTo>
                    <a:lnTo>
                      <a:pt x="7692" y="4549"/>
                    </a:lnTo>
                    <a:cubicBezTo>
                      <a:pt x="7682" y="4421"/>
                      <a:pt x="7577" y="4325"/>
                      <a:pt x="7453" y="4325"/>
                    </a:cubicBezTo>
                    <a:cubicBezTo>
                      <a:pt x="7424" y="4325"/>
                      <a:pt x="7394" y="4330"/>
                      <a:pt x="7363" y="4342"/>
                    </a:cubicBezTo>
                    <a:lnTo>
                      <a:pt x="5806" y="4902"/>
                    </a:lnTo>
                    <a:lnTo>
                      <a:pt x="5562" y="4598"/>
                    </a:lnTo>
                    <a:lnTo>
                      <a:pt x="7157" y="3198"/>
                    </a:lnTo>
                    <a:cubicBezTo>
                      <a:pt x="7242" y="3125"/>
                      <a:pt x="7266" y="3003"/>
                      <a:pt x="7205" y="2894"/>
                    </a:cubicBezTo>
                    <a:lnTo>
                      <a:pt x="7181" y="2845"/>
                    </a:lnTo>
                    <a:cubicBezTo>
                      <a:pt x="7133" y="2757"/>
                      <a:pt x="7047" y="2711"/>
                      <a:pt x="6960" y="2711"/>
                    </a:cubicBezTo>
                    <a:cubicBezTo>
                      <a:pt x="6915" y="2711"/>
                      <a:pt x="6869" y="2723"/>
                      <a:pt x="6828" y="2748"/>
                    </a:cubicBezTo>
                    <a:lnTo>
                      <a:pt x="4929" y="4087"/>
                    </a:lnTo>
                    <a:lnTo>
                      <a:pt x="4698" y="3855"/>
                    </a:lnTo>
                    <a:lnTo>
                      <a:pt x="6232" y="1458"/>
                    </a:lnTo>
                    <a:cubicBezTo>
                      <a:pt x="6305" y="1348"/>
                      <a:pt x="6280" y="1214"/>
                      <a:pt x="6183" y="1141"/>
                    </a:cubicBezTo>
                    <a:lnTo>
                      <a:pt x="6134" y="1093"/>
                    </a:lnTo>
                    <a:cubicBezTo>
                      <a:pt x="6095" y="1053"/>
                      <a:pt x="6039" y="1035"/>
                      <a:pt x="5983" y="1035"/>
                    </a:cubicBezTo>
                    <a:cubicBezTo>
                      <a:pt x="5918" y="1035"/>
                      <a:pt x="5851" y="1059"/>
                      <a:pt x="5806" y="1105"/>
                    </a:cubicBezTo>
                    <a:lnTo>
                      <a:pt x="3761" y="3222"/>
                    </a:lnTo>
                    <a:lnTo>
                      <a:pt x="3542" y="3064"/>
                    </a:lnTo>
                    <a:lnTo>
                      <a:pt x="4528" y="363"/>
                    </a:lnTo>
                    <a:cubicBezTo>
                      <a:pt x="4564" y="265"/>
                      <a:pt x="4528" y="143"/>
                      <a:pt x="4443" y="83"/>
                    </a:cubicBezTo>
                    <a:lnTo>
                      <a:pt x="4394" y="46"/>
                    </a:lnTo>
                    <a:cubicBezTo>
                      <a:pt x="4350" y="15"/>
                      <a:pt x="4299" y="0"/>
                      <a:pt x="42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310;p64">
                <a:extLst>
                  <a:ext uri="{FF2B5EF4-FFF2-40B4-BE49-F238E27FC236}">
                    <a16:creationId xmlns:a16="http://schemas.microsoft.com/office/drawing/2014/main" id="{3C685832-DDDA-9498-C6B4-475878CD6CD8}"/>
                  </a:ext>
                </a:extLst>
              </p:cNvPr>
              <p:cNvSpPr/>
              <p:nvPr/>
            </p:nvSpPr>
            <p:spPr>
              <a:xfrm>
                <a:off x="9691700" y="2559588"/>
                <a:ext cx="22850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753" extrusionOk="0">
                    <a:moveTo>
                      <a:pt x="1" y="0"/>
                    </a:moveTo>
                    <a:lnTo>
                      <a:pt x="804" y="1753"/>
                    </a:lnTo>
                    <a:cubicBezTo>
                      <a:pt x="914" y="67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311;p64">
                <a:extLst>
                  <a:ext uri="{FF2B5EF4-FFF2-40B4-BE49-F238E27FC236}">
                    <a16:creationId xmlns:a16="http://schemas.microsoft.com/office/drawing/2014/main" id="{F4E1DD37-F756-1400-B63B-0D18D33A263A}"/>
                  </a:ext>
                </a:extLst>
              </p:cNvPr>
              <p:cNvSpPr/>
              <p:nvPr/>
            </p:nvSpPr>
            <p:spPr>
              <a:xfrm>
                <a:off x="9691700" y="2559588"/>
                <a:ext cx="22850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753" fill="none" extrusionOk="0">
                    <a:moveTo>
                      <a:pt x="1" y="0"/>
                    </a:moveTo>
                    <a:cubicBezTo>
                      <a:pt x="1" y="0"/>
                      <a:pt x="914" y="670"/>
                      <a:pt x="804" y="1753"/>
                    </a:cubicBez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312;p64">
                <a:extLst>
                  <a:ext uri="{FF2B5EF4-FFF2-40B4-BE49-F238E27FC236}">
                    <a16:creationId xmlns:a16="http://schemas.microsoft.com/office/drawing/2014/main" id="{08FF1E6B-F4F8-D0A4-C7B3-648F91E56AE0}"/>
                  </a:ext>
                </a:extLst>
              </p:cNvPr>
              <p:cNvSpPr/>
              <p:nvPr/>
            </p:nvSpPr>
            <p:spPr>
              <a:xfrm>
                <a:off x="9406325" y="2655413"/>
                <a:ext cx="385200" cy="35692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14277" extrusionOk="0">
                    <a:moveTo>
                      <a:pt x="8945" y="1"/>
                    </a:moveTo>
                    <a:lnTo>
                      <a:pt x="7911" y="6329"/>
                    </a:lnTo>
                    <a:lnTo>
                      <a:pt x="0" y="6280"/>
                    </a:lnTo>
                    <a:lnTo>
                      <a:pt x="329" y="10382"/>
                    </a:lnTo>
                    <a:lnTo>
                      <a:pt x="658" y="14276"/>
                    </a:lnTo>
                    <a:lnTo>
                      <a:pt x="3591" y="13607"/>
                    </a:lnTo>
                    <a:lnTo>
                      <a:pt x="12219" y="11623"/>
                    </a:lnTo>
                    <a:lnTo>
                      <a:pt x="15408" y="950"/>
                    </a:lnTo>
                    <a:cubicBezTo>
                      <a:pt x="12961" y="366"/>
                      <a:pt x="8945" y="1"/>
                      <a:pt x="8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313;p64">
                <a:extLst>
                  <a:ext uri="{FF2B5EF4-FFF2-40B4-BE49-F238E27FC236}">
                    <a16:creationId xmlns:a16="http://schemas.microsoft.com/office/drawing/2014/main" id="{524E8F5A-2D25-472E-6968-5E2BAD66D22D}"/>
                  </a:ext>
                </a:extLst>
              </p:cNvPr>
              <p:cNvSpPr/>
              <p:nvPr/>
            </p:nvSpPr>
            <p:spPr>
              <a:xfrm>
                <a:off x="9636025" y="2693138"/>
                <a:ext cx="11900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4760" h="683" extrusionOk="0">
                    <a:moveTo>
                      <a:pt x="1" y="1"/>
                    </a:moveTo>
                    <a:lnTo>
                      <a:pt x="4759" y="682"/>
                    </a:lnTo>
                    <a:cubicBezTo>
                      <a:pt x="3287" y="427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314;p64">
                <a:extLst>
                  <a:ext uri="{FF2B5EF4-FFF2-40B4-BE49-F238E27FC236}">
                    <a16:creationId xmlns:a16="http://schemas.microsoft.com/office/drawing/2014/main" id="{12497A08-8BD4-D48C-49B0-4927D852BF94}"/>
                  </a:ext>
                </a:extLst>
              </p:cNvPr>
              <p:cNvSpPr/>
              <p:nvPr/>
            </p:nvSpPr>
            <p:spPr>
              <a:xfrm>
                <a:off x="9636025" y="2693138"/>
                <a:ext cx="11900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4760" h="683" fill="none" extrusionOk="0">
                    <a:moveTo>
                      <a:pt x="1" y="1"/>
                    </a:moveTo>
                    <a:cubicBezTo>
                      <a:pt x="1" y="1"/>
                      <a:pt x="3287" y="427"/>
                      <a:pt x="4759" y="682"/>
                    </a:cubicBez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315;p64">
                <a:extLst>
                  <a:ext uri="{FF2B5EF4-FFF2-40B4-BE49-F238E27FC236}">
                    <a16:creationId xmlns:a16="http://schemas.microsoft.com/office/drawing/2014/main" id="{01F2F366-D7A9-C25E-776C-8E2B4717A914}"/>
                  </a:ext>
                </a:extLst>
              </p:cNvPr>
              <p:cNvSpPr/>
              <p:nvPr/>
            </p:nvSpPr>
            <p:spPr>
              <a:xfrm>
                <a:off x="9568175" y="2823430"/>
                <a:ext cx="35625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753" extrusionOk="0">
                    <a:moveTo>
                      <a:pt x="1" y="0"/>
                    </a:moveTo>
                    <a:lnTo>
                      <a:pt x="1145" y="1753"/>
                    </a:lnTo>
                    <a:lnTo>
                      <a:pt x="14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316;p64">
                <a:extLst>
                  <a:ext uri="{FF2B5EF4-FFF2-40B4-BE49-F238E27FC236}">
                    <a16:creationId xmlns:a16="http://schemas.microsoft.com/office/drawing/2014/main" id="{F68BBE26-4449-7F14-8478-08FEB3F81DF6}"/>
                  </a:ext>
                </a:extLst>
              </p:cNvPr>
              <p:cNvSpPr/>
              <p:nvPr/>
            </p:nvSpPr>
            <p:spPr>
              <a:xfrm>
                <a:off x="8916475" y="2812113"/>
                <a:ext cx="736925" cy="1121625"/>
              </a:xfrm>
              <a:custGeom>
                <a:avLst/>
                <a:gdLst/>
                <a:ahLst/>
                <a:cxnLst/>
                <a:rect l="l" t="t" r="r" b="b"/>
                <a:pathLst>
                  <a:path w="29477" h="44865" extrusionOk="0">
                    <a:moveTo>
                      <a:pt x="19582" y="0"/>
                    </a:moveTo>
                    <a:lnTo>
                      <a:pt x="4504" y="621"/>
                    </a:lnTo>
                    <a:cubicBezTo>
                      <a:pt x="1" y="11793"/>
                      <a:pt x="950" y="44214"/>
                      <a:pt x="950" y="44214"/>
                    </a:cubicBezTo>
                    <a:cubicBezTo>
                      <a:pt x="3521" y="44647"/>
                      <a:pt x="6117" y="44864"/>
                      <a:pt x="8716" y="44864"/>
                    </a:cubicBezTo>
                    <a:cubicBezTo>
                      <a:pt x="10200" y="44864"/>
                      <a:pt x="11686" y="44793"/>
                      <a:pt x="13169" y="44652"/>
                    </a:cubicBezTo>
                    <a:lnTo>
                      <a:pt x="13436" y="37910"/>
                    </a:lnTo>
                    <a:lnTo>
                      <a:pt x="17063" y="44104"/>
                    </a:lnTo>
                    <a:cubicBezTo>
                      <a:pt x="24876" y="42631"/>
                      <a:pt x="29476" y="39552"/>
                      <a:pt x="29476" y="39552"/>
                    </a:cubicBezTo>
                    <a:cubicBezTo>
                      <a:pt x="24645" y="31216"/>
                      <a:pt x="19582" y="0"/>
                      <a:pt x="195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317;p64">
                <a:extLst>
                  <a:ext uri="{FF2B5EF4-FFF2-40B4-BE49-F238E27FC236}">
                    <a16:creationId xmlns:a16="http://schemas.microsoft.com/office/drawing/2014/main" id="{D30EE8A4-24A8-6EA1-D00C-993D00436EF7}"/>
                  </a:ext>
                </a:extLst>
              </p:cNvPr>
              <p:cNvSpPr/>
              <p:nvPr/>
            </p:nvSpPr>
            <p:spPr>
              <a:xfrm>
                <a:off x="8965475" y="3887013"/>
                <a:ext cx="250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10004" h="695" fill="none" extrusionOk="0">
                    <a:moveTo>
                      <a:pt x="0" y="1"/>
                    </a:moveTo>
                    <a:cubicBezTo>
                      <a:pt x="0" y="1"/>
                      <a:pt x="5513" y="694"/>
                      <a:pt x="10004" y="183"/>
                    </a:cubicBez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318;p64">
                <a:extLst>
                  <a:ext uri="{FF2B5EF4-FFF2-40B4-BE49-F238E27FC236}">
                    <a16:creationId xmlns:a16="http://schemas.microsoft.com/office/drawing/2014/main" id="{BD3254CD-FB5D-ACB0-99F1-06D7D3070CFA}"/>
                  </a:ext>
                </a:extLst>
              </p:cNvPr>
              <p:cNvSpPr/>
              <p:nvPr/>
            </p:nvSpPr>
            <p:spPr>
              <a:xfrm>
                <a:off x="9368600" y="3784788"/>
                <a:ext cx="241600" cy="907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3628" fill="none" extrusionOk="0">
                    <a:moveTo>
                      <a:pt x="0" y="3627"/>
                    </a:moveTo>
                    <a:cubicBezTo>
                      <a:pt x="0" y="3627"/>
                      <a:pt x="6000" y="2240"/>
                      <a:pt x="9663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319;p64">
                <a:extLst>
                  <a:ext uri="{FF2B5EF4-FFF2-40B4-BE49-F238E27FC236}">
                    <a16:creationId xmlns:a16="http://schemas.microsoft.com/office/drawing/2014/main" id="{D4AC4F7D-5110-8390-F04B-68A9EDE56D26}"/>
                  </a:ext>
                </a:extLst>
              </p:cNvPr>
              <p:cNvSpPr/>
              <p:nvPr/>
            </p:nvSpPr>
            <p:spPr>
              <a:xfrm>
                <a:off x="9213425" y="2964538"/>
                <a:ext cx="47200" cy="8281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3127" fill="none" extrusionOk="0">
                    <a:moveTo>
                      <a:pt x="1" y="0"/>
                    </a:moveTo>
                    <a:cubicBezTo>
                      <a:pt x="1" y="0"/>
                      <a:pt x="25" y="20908"/>
                      <a:pt x="1887" y="33127"/>
                    </a:cubicBez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320;p64">
                <a:extLst>
                  <a:ext uri="{FF2B5EF4-FFF2-40B4-BE49-F238E27FC236}">
                    <a16:creationId xmlns:a16="http://schemas.microsoft.com/office/drawing/2014/main" id="{73D8EDAC-07DA-E281-19F4-F4FB94915424}"/>
                  </a:ext>
                </a:extLst>
              </p:cNvPr>
              <p:cNvSpPr/>
              <p:nvPr/>
            </p:nvSpPr>
            <p:spPr>
              <a:xfrm>
                <a:off x="9007150" y="2813492"/>
                <a:ext cx="437225" cy="193525"/>
              </a:xfrm>
              <a:custGeom>
                <a:avLst/>
                <a:gdLst/>
                <a:ahLst/>
                <a:cxnLst/>
                <a:rect l="l" t="t" r="r" b="b"/>
                <a:pathLst>
                  <a:path w="17489" h="7741" extrusionOk="0">
                    <a:moveTo>
                      <a:pt x="17489" y="0"/>
                    </a:moveTo>
                    <a:lnTo>
                      <a:pt x="15164" y="61"/>
                    </a:lnTo>
                    <a:lnTo>
                      <a:pt x="2325" y="451"/>
                    </a:lnTo>
                    <a:lnTo>
                      <a:pt x="1" y="511"/>
                    </a:lnTo>
                    <a:cubicBezTo>
                      <a:pt x="1" y="511"/>
                      <a:pt x="4406" y="5282"/>
                      <a:pt x="8203" y="7740"/>
                    </a:cubicBezTo>
                    <a:cubicBezTo>
                      <a:pt x="8203" y="7740"/>
                      <a:pt x="14458" y="3408"/>
                      <a:pt x="17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321;p64">
                <a:extLst>
                  <a:ext uri="{FF2B5EF4-FFF2-40B4-BE49-F238E27FC236}">
                    <a16:creationId xmlns:a16="http://schemas.microsoft.com/office/drawing/2014/main" id="{CD07DB7C-7B91-44EF-42CA-33FF60C790F7}"/>
                  </a:ext>
                </a:extLst>
              </p:cNvPr>
              <p:cNvSpPr/>
              <p:nvPr/>
            </p:nvSpPr>
            <p:spPr>
              <a:xfrm>
                <a:off x="9065250" y="2808163"/>
                <a:ext cx="3210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12841" h="5672" extrusionOk="0">
                    <a:moveTo>
                      <a:pt x="12840" y="0"/>
                    </a:moveTo>
                    <a:lnTo>
                      <a:pt x="1" y="377"/>
                    </a:lnTo>
                    <a:cubicBezTo>
                      <a:pt x="463" y="864"/>
                      <a:pt x="3433" y="3992"/>
                      <a:pt x="6025" y="5671"/>
                    </a:cubicBezTo>
                    <a:cubicBezTo>
                      <a:pt x="6025" y="5671"/>
                      <a:pt x="10577" y="2519"/>
                      <a:pt x="12840" y="0"/>
                    </a:cubicBezTo>
                    <a:close/>
                  </a:path>
                </a:pathLst>
              </a:custGeom>
              <a:solidFill>
                <a:srgbClr val="CB1C3E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322;p64">
                <a:extLst>
                  <a:ext uri="{FF2B5EF4-FFF2-40B4-BE49-F238E27FC236}">
                    <a16:creationId xmlns:a16="http://schemas.microsoft.com/office/drawing/2014/main" id="{40C1FAB2-8356-C94E-4835-AC46D1DFBC1D}"/>
                  </a:ext>
                </a:extLst>
              </p:cNvPr>
              <p:cNvSpPr/>
              <p:nvPr/>
            </p:nvSpPr>
            <p:spPr>
              <a:xfrm>
                <a:off x="9144375" y="2710188"/>
                <a:ext cx="141500" cy="148800"/>
              </a:xfrm>
              <a:custGeom>
                <a:avLst/>
                <a:gdLst/>
                <a:ahLst/>
                <a:cxnLst/>
                <a:rect l="l" t="t" r="r" b="b"/>
                <a:pathLst>
                  <a:path w="5660" h="5952" extrusionOk="0">
                    <a:moveTo>
                      <a:pt x="4698" y="0"/>
                    </a:moveTo>
                    <a:lnTo>
                      <a:pt x="1168" y="1643"/>
                    </a:lnTo>
                    <a:lnTo>
                      <a:pt x="1071" y="3785"/>
                    </a:lnTo>
                    <a:cubicBezTo>
                      <a:pt x="1047" y="4296"/>
                      <a:pt x="876" y="4795"/>
                      <a:pt x="572" y="5197"/>
                    </a:cubicBezTo>
                    <a:lnTo>
                      <a:pt x="0" y="5951"/>
                    </a:lnTo>
                    <a:lnTo>
                      <a:pt x="5659" y="5891"/>
                    </a:lnTo>
                    <a:lnTo>
                      <a:pt x="5087" y="5112"/>
                    </a:lnTo>
                    <a:cubicBezTo>
                      <a:pt x="4844" y="4759"/>
                      <a:pt x="4698" y="4345"/>
                      <a:pt x="4698" y="3907"/>
                    </a:cubicBezTo>
                    <a:lnTo>
                      <a:pt x="4698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323;p64">
                <a:extLst>
                  <a:ext uri="{FF2B5EF4-FFF2-40B4-BE49-F238E27FC236}">
                    <a16:creationId xmlns:a16="http://schemas.microsoft.com/office/drawing/2014/main" id="{E0CDB888-0B17-B42E-816D-34E5D2B65EE4}"/>
                  </a:ext>
                </a:extLst>
              </p:cNvPr>
              <p:cNvSpPr/>
              <p:nvPr/>
            </p:nvSpPr>
            <p:spPr>
              <a:xfrm>
                <a:off x="9144375" y="2710188"/>
                <a:ext cx="141500" cy="148800"/>
              </a:xfrm>
              <a:custGeom>
                <a:avLst/>
                <a:gdLst/>
                <a:ahLst/>
                <a:cxnLst/>
                <a:rect l="l" t="t" r="r" b="b"/>
                <a:pathLst>
                  <a:path w="5660" h="5952" fill="none" extrusionOk="0">
                    <a:moveTo>
                      <a:pt x="5659" y="5891"/>
                    </a:moveTo>
                    <a:lnTo>
                      <a:pt x="5087" y="5112"/>
                    </a:lnTo>
                    <a:cubicBezTo>
                      <a:pt x="4844" y="4759"/>
                      <a:pt x="4698" y="4345"/>
                      <a:pt x="4698" y="3907"/>
                    </a:cubicBezTo>
                    <a:lnTo>
                      <a:pt x="4698" y="0"/>
                    </a:lnTo>
                    <a:lnTo>
                      <a:pt x="1168" y="1643"/>
                    </a:lnTo>
                    <a:lnTo>
                      <a:pt x="1071" y="3785"/>
                    </a:lnTo>
                    <a:cubicBezTo>
                      <a:pt x="1047" y="4296"/>
                      <a:pt x="876" y="4795"/>
                      <a:pt x="572" y="5197"/>
                    </a:cubicBezTo>
                    <a:lnTo>
                      <a:pt x="0" y="5951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324;p64">
                <a:extLst>
                  <a:ext uri="{FF2B5EF4-FFF2-40B4-BE49-F238E27FC236}">
                    <a16:creationId xmlns:a16="http://schemas.microsoft.com/office/drawing/2014/main" id="{D4BF80FA-584C-3AFF-1D03-A59F9FDDA95F}"/>
                  </a:ext>
                </a:extLst>
              </p:cNvPr>
              <p:cNvSpPr/>
              <p:nvPr/>
            </p:nvSpPr>
            <p:spPr>
              <a:xfrm>
                <a:off x="9065250" y="2809063"/>
                <a:ext cx="313100" cy="140900"/>
              </a:xfrm>
              <a:custGeom>
                <a:avLst/>
                <a:gdLst/>
                <a:ahLst/>
                <a:cxnLst/>
                <a:rect l="l" t="t" r="r" b="b"/>
                <a:pathLst>
                  <a:path w="12524" h="5636" extrusionOk="0">
                    <a:moveTo>
                      <a:pt x="11575" y="1"/>
                    </a:moveTo>
                    <a:lnTo>
                      <a:pt x="8739" y="86"/>
                    </a:lnTo>
                    <a:cubicBezTo>
                      <a:pt x="8295" y="689"/>
                      <a:pt x="7520" y="1410"/>
                      <a:pt x="6285" y="1410"/>
                    </a:cubicBezTo>
                    <a:cubicBezTo>
                      <a:pt x="6200" y="1410"/>
                      <a:pt x="6114" y="1407"/>
                      <a:pt x="6025" y="1400"/>
                    </a:cubicBezTo>
                    <a:cubicBezTo>
                      <a:pt x="3847" y="1242"/>
                      <a:pt x="3409" y="512"/>
                      <a:pt x="3409" y="512"/>
                    </a:cubicBezTo>
                    <a:lnTo>
                      <a:pt x="3214" y="244"/>
                    </a:lnTo>
                    <a:lnTo>
                      <a:pt x="1" y="341"/>
                    </a:lnTo>
                    <a:cubicBezTo>
                      <a:pt x="463" y="840"/>
                      <a:pt x="3433" y="3968"/>
                      <a:pt x="6025" y="5635"/>
                    </a:cubicBezTo>
                    <a:cubicBezTo>
                      <a:pt x="6025" y="5635"/>
                      <a:pt x="10187" y="2763"/>
                      <a:pt x="12524" y="305"/>
                    </a:cubicBezTo>
                    <a:lnTo>
                      <a:pt x="1157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325;p64">
                <a:extLst>
                  <a:ext uri="{FF2B5EF4-FFF2-40B4-BE49-F238E27FC236}">
                    <a16:creationId xmlns:a16="http://schemas.microsoft.com/office/drawing/2014/main" id="{17C96F51-3726-B79A-3385-A661E3B8ADC4}"/>
                  </a:ext>
                </a:extLst>
              </p:cNvPr>
              <p:cNvSpPr/>
              <p:nvPr/>
            </p:nvSpPr>
            <p:spPr>
              <a:xfrm>
                <a:off x="9126425" y="2601288"/>
                <a:ext cx="135400" cy="170375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815" extrusionOk="0">
                    <a:moveTo>
                      <a:pt x="2962" y="1"/>
                    </a:moveTo>
                    <a:cubicBezTo>
                      <a:pt x="2183" y="1"/>
                      <a:pt x="1321" y="185"/>
                      <a:pt x="913" y="900"/>
                    </a:cubicBezTo>
                    <a:cubicBezTo>
                      <a:pt x="73" y="2360"/>
                      <a:pt x="0" y="5865"/>
                      <a:pt x="913" y="6596"/>
                    </a:cubicBezTo>
                    <a:cubicBezTo>
                      <a:pt x="1106" y="6750"/>
                      <a:pt x="1375" y="6814"/>
                      <a:pt x="1685" y="6814"/>
                    </a:cubicBezTo>
                    <a:cubicBezTo>
                      <a:pt x="2844" y="6814"/>
                      <a:pt x="4567" y="5912"/>
                      <a:pt x="4941" y="5403"/>
                    </a:cubicBezTo>
                    <a:cubicBezTo>
                      <a:pt x="5416" y="4758"/>
                      <a:pt x="5416" y="3139"/>
                      <a:pt x="5416" y="3139"/>
                    </a:cubicBezTo>
                    <a:cubicBezTo>
                      <a:pt x="5416" y="3139"/>
                      <a:pt x="3700" y="2519"/>
                      <a:pt x="4515" y="206"/>
                    </a:cubicBezTo>
                    <a:cubicBezTo>
                      <a:pt x="4515" y="206"/>
                      <a:pt x="3785" y="1"/>
                      <a:pt x="29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326;p64">
                <a:extLst>
                  <a:ext uri="{FF2B5EF4-FFF2-40B4-BE49-F238E27FC236}">
                    <a16:creationId xmlns:a16="http://schemas.microsoft.com/office/drawing/2014/main" id="{2097FD01-6C42-EEE7-148F-EB6A431659A4}"/>
                  </a:ext>
                </a:extLst>
              </p:cNvPr>
              <p:cNvSpPr/>
              <p:nvPr/>
            </p:nvSpPr>
            <p:spPr>
              <a:xfrm>
                <a:off x="9246900" y="2659263"/>
                <a:ext cx="71050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549" extrusionOk="0">
                    <a:moveTo>
                      <a:pt x="1761" y="0"/>
                    </a:moveTo>
                    <a:cubicBezTo>
                      <a:pt x="1116" y="0"/>
                      <a:pt x="597" y="820"/>
                      <a:pt x="597" y="820"/>
                    </a:cubicBezTo>
                    <a:lnTo>
                      <a:pt x="219" y="1283"/>
                    </a:lnTo>
                    <a:lnTo>
                      <a:pt x="0" y="2548"/>
                    </a:lnTo>
                    <a:cubicBezTo>
                      <a:pt x="16" y="2549"/>
                      <a:pt x="32" y="2549"/>
                      <a:pt x="48" y="2549"/>
                    </a:cubicBezTo>
                    <a:cubicBezTo>
                      <a:pt x="1927" y="2549"/>
                      <a:pt x="2842" y="404"/>
                      <a:pt x="2069" y="66"/>
                    </a:cubicBezTo>
                    <a:cubicBezTo>
                      <a:pt x="1964" y="20"/>
                      <a:pt x="1861" y="0"/>
                      <a:pt x="17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327;p64">
                <a:extLst>
                  <a:ext uri="{FF2B5EF4-FFF2-40B4-BE49-F238E27FC236}">
                    <a16:creationId xmlns:a16="http://schemas.microsoft.com/office/drawing/2014/main" id="{F307C11B-CE96-F03A-3AE1-E6CA78BEA89E}"/>
                  </a:ext>
                </a:extLst>
              </p:cNvPr>
              <p:cNvSpPr/>
              <p:nvPr/>
            </p:nvSpPr>
            <p:spPr>
              <a:xfrm>
                <a:off x="9246900" y="2652388"/>
                <a:ext cx="712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849" h="2860" fill="none" extrusionOk="0">
                    <a:moveTo>
                      <a:pt x="219" y="1558"/>
                    </a:moveTo>
                    <a:lnTo>
                      <a:pt x="597" y="1095"/>
                    </a:lnTo>
                    <a:cubicBezTo>
                      <a:pt x="597" y="1095"/>
                      <a:pt x="1290" y="0"/>
                      <a:pt x="2069" y="341"/>
                    </a:cubicBezTo>
                    <a:cubicBezTo>
                      <a:pt x="2848" y="682"/>
                      <a:pt x="1911" y="2860"/>
                      <a:pt x="0" y="2823"/>
                    </a:cubicBez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328;p64">
                <a:extLst>
                  <a:ext uri="{FF2B5EF4-FFF2-40B4-BE49-F238E27FC236}">
                    <a16:creationId xmlns:a16="http://schemas.microsoft.com/office/drawing/2014/main" id="{F3D40B6F-A507-EB07-D716-5D903A19CF85}"/>
                  </a:ext>
                </a:extLst>
              </p:cNvPr>
              <p:cNvSpPr/>
              <p:nvPr/>
            </p:nvSpPr>
            <p:spPr>
              <a:xfrm>
                <a:off x="8753100" y="2807838"/>
                <a:ext cx="411975" cy="475575"/>
              </a:xfrm>
              <a:custGeom>
                <a:avLst/>
                <a:gdLst/>
                <a:ahLst/>
                <a:cxnLst/>
                <a:rect l="l" t="t" r="r" b="b"/>
                <a:pathLst>
                  <a:path w="16479" h="19023" extrusionOk="0">
                    <a:moveTo>
                      <a:pt x="13497" y="1"/>
                    </a:moveTo>
                    <a:cubicBezTo>
                      <a:pt x="13205" y="1"/>
                      <a:pt x="12925" y="62"/>
                      <a:pt x="12670" y="183"/>
                    </a:cubicBezTo>
                    <a:cubicBezTo>
                      <a:pt x="3299" y="4625"/>
                      <a:pt x="1" y="17574"/>
                      <a:pt x="1" y="17574"/>
                    </a:cubicBezTo>
                    <a:lnTo>
                      <a:pt x="5295" y="19022"/>
                    </a:lnTo>
                    <a:cubicBezTo>
                      <a:pt x="9262" y="6366"/>
                      <a:pt x="16479" y="281"/>
                      <a:pt x="16479" y="281"/>
                    </a:cubicBezTo>
                    <a:lnTo>
                      <a:pt x="1349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329;p64">
                <a:extLst>
                  <a:ext uri="{FF2B5EF4-FFF2-40B4-BE49-F238E27FC236}">
                    <a16:creationId xmlns:a16="http://schemas.microsoft.com/office/drawing/2014/main" id="{6B2FE80B-6750-D752-73F3-3D1FA6D5D53B}"/>
                  </a:ext>
                </a:extLst>
              </p:cNvPr>
              <p:cNvSpPr/>
              <p:nvPr/>
            </p:nvSpPr>
            <p:spPr>
              <a:xfrm>
                <a:off x="8753100" y="3202663"/>
                <a:ext cx="132375" cy="80750"/>
              </a:xfrm>
              <a:custGeom>
                <a:avLst/>
                <a:gdLst/>
                <a:ahLst/>
                <a:cxnLst/>
                <a:rect l="l" t="t" r="r" b="b"/>
                <a:pathLst>
                  <a:path w="5295" h="3230" extrusionOk="0">
                    <a:moveTo>
                      <a:pt x="3398" y="1"/>
                    </a:moveTo>
                    <a:cubicBezTo>
                      <a:pt x="3257" y="1"/>
                      <a:pt x="3114" y="37"/>
                      <a:pt x="2982" y="114"/>
                    </a:cubicBezTo>
                    <a:lnTo>
                      <a:pt x="1" y="1781"/>
                    </a:lnTo>
                    <a:lnTo>
                      <a:pt x="5295" y="3229"/>
                    </a:lnTo>
                    <a:lnTo>
                      <a:pt x="5295" y="3229"/>
                    </a:lnTo>
                    <a:lnTo>
                      <a:pt x="4175" y="528"/>
                    </a:lnTo>
                    <a:cubicBezTo>
                      <a:pt x="4039" y="196"/>
                      <a:pt x="3724" y="1"/>
                      <a:pt x="33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330;p64">
                <a:extLst>
                  <a:ext uri="{FF2B5EF4-FFF2-40B4-BE49-F238E27FC236}">
                    <a16:creationId xmlns:a16="http://schemas.microsoft.com/office/drawing/2014/main" id="{864AD65B-78F0-725C-803A-E39B403FB55D}"/>
                  </a:ext>
                </a:extLst>
              </p:cNvPr>
              <p:cNvSpPr/>
              <p:nvPr/>
            </p:nvSpPr>
            <p:spPr>
              <a:xfrm>
                <a:off x="9684100" y="3175688"/>
                <a:ext cx="107725" cy="45350"/>
              </a:xfrm>
              <a:custGeom>
                <a:avLst/>
                <a:gdLst/>
                <a:ahLst/>
                <a:cxnLst/>
                <a:rect l="l" t="t" r="r" b="b"/>
                <a:pathLst>
                  <a:path w="4309" h="1814" extrusionOk="0">
                    <a:moveTo>
                      <a:pt x="1" y="0"/>
                    </a:moveTo>
                    <a:cubicBezTo>
                      <a:pt x="1" y="1"/>
                      <a:pt x="2897" y="1643"/>
                      <a:pt x="4309" y="181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331;p64">
                <a:extLst>
                  <a:ext uri="{FF2B5EF4-FFF2-40B4-BE49-F238E27FC236}">
                    <a16:creationId xmlns:a16="http://schemas.microsoft.com/office/drawing/2014/main" id="{CD3B8601-366B-51E3-2C1E-41BCA0D41A4A}"/>
                  </a:ext>
                </a:extLst>
              </p:cNvPr>
              <p:cNvSpPr/>
              <p:nvPr/>
            </p:nvSpPr>
            <p:spPr>
              <a:xfrm>
                <a:off x="9684100" y="3175688"/>
                <a:ext cx="107725" cy="45350"/>
              </a:xfrm>
              <a:custGeom>
                <a:avLst/>
                <a:gdLst/>
                <a:ahLst/>
                <a:cxnLst/>
                <a:rect l="l" t="t" r="r" b="b"/>
                <a:pathLst>
                  <a:path w="4309" h="1814" fill="none" extrusionOk="0">
                    <a:moveTo>
                      <a:pt x="1" y="0"/>
                    </a:moveTo>
                    <a:cubicBezTo>
                      <a:pt x="1" y="0"/>
                      <a:pt x="2897" y="1643"/>
                      <a:pt x="4309" y="1814"/>
                    </a:cubicBez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332;p64">
                <a:extLst>
                  <a:ext uri="{FF2B5EF4-FFF2-40B4-BE49-F238E27FC236}">
                    <a16:creationId xmlns:a16="http://schemas.microsoft.com/office/drawing/2014/main" id="{9FD93ED4-BE71-2B2B-296C-FFA17FFDCA43}"/>
                  </a:ext>
                </a:extLst>
              </p:cNvPr>
              <p:cNvSpPr/>
              <p:nvPr/>
            </p:nvSpPr>
            <p:spPr>
              <a:xfrm>
                <a:off x="9659450" y="3140088"/>
                <a:ext cx="210575" cy="144225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5769" extrusionOk="0">
                    <a:moveTo>
                      <a:pt x="1559" y="0"/>
                    </a:moveTo>
                    <a:cubicBezTo>
                      <a:pt x="1559" y="0"/>
                      <a:pt x="1" y="2447"/>
                      <a:pt x="1765" y="3907"/>
                    </a:cubicBezTo>
                    <a:cubicBezTo>
                      <a:pt x="3530" y="5355"/>
                      <a:pt x="5988" y="5769"/>
                      <a:pt x="5988" y="5769"/>
                    </a:cubicBezTo>
                    <a:lnTo>
                      <a:pt x="8422" y="1899"/>
                    </a:lnTo>
                    <a:lnTo>
                      <a:pt x="8422" y="1899"/>
                    </a:lnTo>
                    <a:cubicBezTo>
                      <a:pt x="8226" y="1914"/>
                      <a:pt x="8030" y="1922"/>
                      <a:pt x="7834" y="1922"/>
                    </a:cubicBezTo>
                    <a:cubicBezTo>
                      <a:pt x="6649" y="1922"/>
                      <a:pt x="5486" y="1639"/>
                      <a:pt x="4431" y="1096"/>
                    </a:cubicBezTo>
                    <a:cubicBezTo>
                      <a:pt x="2447" y="25"/>
                      <a:pt x="1559" y="0"/>
                      <a:pt x="15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333;p64">
                <a:extLst>
                  <a:ext uri="{FF2B5EF4-FFF2-40B4-BE49-F238E27FC236}">
                    <a16:creationId xmlns:a16="http://schemas.microsoft.com/office/drawing/2014/main" id="{39606BA9-CF8F-F20B-AA62-F51999F68302}"/>
                  </a:ext>
                </a:extLst>
              </p:cNvPr>
              <p:cNvSpPr/>
              <p:nvPr/>
            </p:nvSpPr>
            <p:spPr>
              <a:xfrm>
                <a:off x="9792725" y="3187863"/>
                <a:ext cx="77000" cy="96450"/>
              </a:xfrm>
              <a:custGeom>
                <a:avLst/>
                <a:gdLst/>
                <a:ahLst/>
                <a:cxnLst/>
                <a:rect l="l" t="t" r="r" b="b"/>
                <a:pathLst>
                  <a:path w="3080" h="3858" extrusionOk="0">
                    <a:moveTo>
                      <a:pt x="3079" y="0"/>
                    </a:moveTo>
                    <a:lnTo>
                      <a:pt x="3079" y="0"/>
                    </a:lnTo>
                    <a:cubicBezTo>
                      <a:pt x="2252" y="463"/>
                      <a:pt x="1375" y="864"/>
                      <a:pt x="475" y="1181"/>
                    </a:cubicBezTo>
                    <a:cubicBezTo>
                      <a:pt x="183" y="1278"/>
                      <a:pt x="0" y="1570"/>
                      <a:pt x="49" y="1874"/>
                    </a:cubicBezTo>
                    <a:cubicBezTo>
                      <a:pt x="146" y="2446"/>
                      <a:pt x="329" y="3323"/>
                      <a:pt x="645" y="3858"/>
                    </a:cubicBezTo>
                    <a:lnTo>
                      <a:pt x="3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334;p64">
                <a:extLst>
                  <a:ext uri="{FF2B5EF4-FFF2-40B4-BE49-F238E27FC236}">
                    <a16:creationId xmlns:a16="http://schemas.microsoft.com/office/drawing/2014/main" id="{2FA0757B-75D4-7242-929D-D9F96D21A0C0}"/>
                  </a:ext>
                </a:extLst>
              </p:cNvPr>
              <p:cNvSpPr/>
              <p:nvPr/>
            </p:nvSpPr>
            <p:spPr>
              <a:xfrm>
                <a:off x="9610175" y="3140088"/>
                <a:ext cx="102250" cy="91300"/>
              </a:xfrm>
              <a:custGeom>
                <a:avLst/>
                <a:gdLst/>
                <a:ahLst/>
                <a:cxnLst/>
                <a:rect l="l" t="t" r="r" b="b"/>
                <a:pathLst>
                  <a:path w="4090" h="3652" extrusionOk="0">
                    <a:moveTo>
                      <a:pt x="3517" y="0"/>
                    </a:moveTo>
                    <a:lnTo>
                      <a:pt x="0" y="2215"/>
                    </a:lnTo>
                    <a:lnTo>
                      <a:pt x="4089" y="3651"/>
                    </a:lnTo>
                    <a:cubicBezTo>
                      <a:pt x="4089" y="3651"/>
                      <a:pt x="3444" y="1315"/>
                      <a:pt x="35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335;p64">
                <a:extLst>
                  <a:ext uri="{FF2B5EF4-FFF2-40B4-BE49-F238E27FC236}">
                    <a16:creationId xmlns:a16="http://schemas.microsoft.com/office/drawing/2014/main" id="{FCF28934-141E-6CB0-5E27-A4E91A947A72}"/>
                  </a:ext>
                </a:extLst>
              </p:cNvPr>
              <p:cNvSpPr/>
              <p:nvPr/>
            </p:nvSpPr>
            <p:spPr>
              <a:xfrm>
                <a:off x="9266975" y="2798963"/>
                <a:ext cx="445450" cy="501475"/>
              </a:xfrm>
              <a:custGeom>
                <a:avLst/>
                <a:gdLst/>
                <a:ahLst/>
                <a:cxnLst/>
                <a:rect l="l" t="t" r="r" b="b"/>
                <a:pathLst>
                  <a:path w="17818" h="20059" extrusionOk="0">
                    <a:moveTo>
                      <a:pt x="3472" y="1"/>
                    </a:moveTo>
                    <a:cubicBezTo>
                      <a:pt x="3309" y="1"/>
                      <a:pt x="3145" y="14"/>
                      <a:pt x="2982" y="39"/>
                    </a:cubicBezTo>
                    <a:lnTo>
                      <a:pt x="1" y="514"/>
                    </a:lnTo>
                    <a:cubicBezTo>
                      <a:pt x="1" y="514"/>
                      <a:pt x="6256" y="2327"/>
                      <a:pt x="8325" y="8607"/>
                    </a:cubicBezTo>
                    <a:cubicBezTo>
                      <a:pt x="10394" y="14887"/>
                      <a:pt x="13789" y="20059"/>
                      <a:pt x="13789" y="20059"/>
                    </a:cubicBezTo>
                    <a:lnTo>
                      <a:pt x="17817" y="17296"/>
                    </a:lnTo>
                    <a:cubicBezTo>
                      <a:pt x="17817" y="17296"/>
                      <a:pt x="14653" y="15751"/>
                      <a:pt x="11830" y="8838"/>
                    </a:cubicBezTo>
                    <a:cubicBezTo>
                      <a:pt x="9858" y="3995"/>
                      <a:pt x="6840" y="1536"/>
                      <a:pt x="5209" y="502"/>
                    </a:cubicBezTo>
                    <a:cubicBezTo>
                      <a:pt x="4682" y="176"/>
                      <a:pt x="4079" y="1"/>
                      <a:pt x="34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336;p64">
                <a:extLst>
                  <a:ext uri="{FF2B5EF4-FFF2-40B4-BE49-F238E27FC236}">
                    <a16:creationId xmlns:a16="http://schemas.microsoft.com/office/drawing/2014/main" id="{410D7F7A-DCA5-B108-79CA-44EE39FB07B8}"/>
                  </a:ext>
                </a:extLst>
              </p:cNvPr>
              <p:cNvSpPr/>
              <p:nvPr/>
            </p:nvSpPr>
            <p:spPr>
              <a:xfrm>
                <a:off x="8700475" y="2540713"/>
                <a:ext cx="584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2958" extrusionOk="0">
                    <a:moveTo>
                      <a:pt x="1108" y="1"/>
                    </a:moveTo>
                    <a:lnTo>
                      <a:pt x="438" y="135"/>
                    </a:lnTo>
                    <a:cubicBezTo>
                      <a:pt x="0" y="1133"/>
                      <a:pt x="657" y="2423"/>
                      <a:pt x="949" y="2909"/>
                    </a:cubicBezTo>
                    <a:cubicBezTo>
                      <a:pt x="971" y="2942"/>
                      <a:pt x="1004" y="2957"/>
                      <a:pt x="1036" y="2957"/>
                    </a:cubicBezTo>
                    <a:cubicBezTo>
                      <a:pt x="1076" y="2957"/>
                      <a:pt x="1113" y="2932"/>
                      <a:pt x="1120" y="2885"/>
                    </a:cubicBezTo>
                    <a:lnTo>
                      <a:pt x="1290" y="2070"/>
                    </a:lnTo>
                    <a:lnTo>
                      <a:pt x="2166" y="2325"/>
                    </a:lnTo>
                    <a:cubicBezTo>
                      <a:pt x="2182" y="2333"/>
                      <a:pt x="2197" y="2336"/>
                      <a:pt x="2211" y="2336"/>
                    </a:cubicBezTo>
                    <a:cubicBezTo>
                      <a:pt x="2287" y="2336"/>
                      <a:pt x="2337" y="2241"/>
                      <a:pt x="2276" y="2179"/>
                    </a:cubicBezTo>
                    <a:cubicBezTo>
                      <a:pt x="1753" y="1522"/>
                      <a:pt x="1363" y="792"/>
                      <a:pt x="1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337;p64">
                <a:extLst>
                  <a:ext uri="{FF2B5EF4-FFF2-40B4-BE49-F238E27FC236}">
                    <a16:creationId xmlns:a16="http://schemas.microsoft.com/office/drawing/2014/main" id="{5845FCC9-8327-A46A-8A32-BF90E83FC4B2}"/>
                  </a:ext>
                </a:extLst>
              </p:cNvPr>
              <p:cNvSpPr/>
              <p:nvPr/>
            </p:nvSpPr>
            <p:spPr>
              <a:xfrm>
                <a:off x="8461025" y="2572963"/>
                <a:ext cx="136025" cy="117625"/>
              </a:xfrm>
              <a:custGeom>
                <a:avLst/>
                <a:gdLst/>
                <a:ahLst/>
                <a:cxnLst/>
                <a:rect l="l" t="t" r="r" b="b"/>
                <a:pathLst>
                  <a:path w="5441" h="4705" extrusionOk="0">
                    <a:moveTo>
                      <a:pt x="3554" y="1"/>
                    </a:moveTo>
                    <a:lnTo>
                      <a:pt x="1485" y="986"/>
                    </a:lnTo>
                    <a:cubicBezTo>
                      <a:pt x="1485" y="986"/>
                      <a:pt x="0" y="1899"/>
                      <a:pt x="1242" y="3664"/>
                    </a:cubicBezTo>
                    <a:cubicBezTo>
                      <a:pt x="1819" y="4477"/>
                      <a:pt x="2413" y="4704"/>
                      <a:pt x="2897" y="4704"/>
                    </a:cubicBezTo>
                    <a:cubicBezTo>
                      <a:pt x="3516" y="4704"/>
                      <a:pt x="3956" y="4333"/>
                      <a:pt x="3956" y="4333"/>
                    </a:cubicBezTo>
                    <a:lnTo>
                      <a:pt x="5440" y="2861"/>
                    </a:lnTo>
                    <a:lnTo>
                      <a:pt x="355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338;p64">
                <a:extLst>
                  <a:ext uri="{FF2B5EF4-FFF2-40B4-BE49-F238E27FC236}">
                    <a16:creationId xmlns:a16="http://schemas.microsoft.com/office/drawing/2014/main" id="{8DBC2691-32D3-BE78-B2E1-0D8442505992}"/>
                  </a:ext>
                </a:extLst>
              </p:cNvPr>
              <p:cNvSpPr/>
              <p:nvPr/>
            </p:nvSpPr>
            <p:spPr>
              <a:xfrm>
                <a:off x="8463800" y="2572963"/>
                <a:ext cx="121075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3807" extrusionOk="0">
                    <a:moveTo>
                      <a:pt x="3443" y="1"/>
                    </a:moveTo>
                    <a:lnTo>
                      <a:pt x="1374" y="986"/>
                    </a:lnTo>
                    <a:cubicBezTo>
                      <a:pt x="0" y="1828"/>
                      <a:pt x="1553" y="3806"/>
                      <a:pt x="2590" y="3806"/>
                    </a:cubicBezTo>
                    <a:cubicBezTo>
                      <a:pt x="2738" y="3806"/>
                      <a:pt x="2876" y="3766"/>
                      <a:pt x="2993" y="3676"/>
                    </a:cubicBezTo>
                    <a:cubicBezTo>
                      <a:pt x="3467" y="3323"/>
                      <a:pt x="4843" y="2179"/>
                      <a:pt x="4843" y="2179"/>
                    </a:cubicBezTo>
                    <a:lnTo>
                      <a:pt x="3443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339;p64">
                <a:extLst>
                  <a:ext uri="{FF2B5EF4-FFF2-40B4-BE49-F238E27FC236}">
                    <a16:creationId xmlns:a16="http://schemas.microsoft.com/office/drawing/2014/main" id="{0102E991-4A03-6049-11AA-0631784BBE91}"/>
                  </a:ext>
                </a:extLst>
              </p:cNvPr>
              <p:cNvSpPr/>
              <p:nvPr/>
            </p:nvSpPr>
            <p:spPr>
              <a:xfrm>
                <a:off x="8490525" y="2611013"/>
                <a:ext cx="54800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1424" extrusionOk="0">
                    <a:moveTo>
                      <a:pt x="1096" y="0"/>
                    </a:moveTo>
                    <a:cubicBezTo>
                      <a:pt x="1005" y="0"/>
                      <a:pt x="950" y="12"/>
                      <a:pt x="950" y="12"/>
                    </a:cubicBezTo>
                    <a:cubicBezTo>
                      <a:pt x="1" y="487"/>
                      <a:pt x="1145" y="1424"/>
                      <a:pt x="1145" y="1424"/>
                    </a:cubicBezTo>
                    <a:lnTo>
                      <a:pt x="2192" y="681"/>
                    </a:lnTo>
                    <a:cubicBezTo>
                      <a:pt x="1813" y="83"/>
                      <a:pt x="1333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340;p64">
                <a:extLst>
                  <a:ext uri="{FF2B5EF4-FFF2-40B4-BE49-F238E27FC236}">
                    <a16:creationId xmlns:a16="http://schemas.microsoft.com/office/drawing/2014/main" id="{3BF614A5-CB63-9A92-FFD0-B8ED7E6C55E9}"/>
                  </a:ext>
                </a:extLst>
              </p:cNvPr>
              <p:cNvSpPr/>
              <p:nvPr/>
            </p:nvSpPr>
            <p:spPr>
              <a:xfrm>
                <a:off x="8514275" y="2586663"/>
                <a:ext cx="70300" cy="7822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3129" extrusionOk="0">
                    <a:moveTo>
                      <a:pt x="1631" y="0"/>
                    </a:moveTo>
                    <a:lnTo>
                      <a:pt x="0" y="986"/>
                    </a:lnTo>
                    <a:cubicBezTo>
                      <a:pt x="65" y="968"/>
                      <a:pt x="130" y="960"/>
                      <a:pt x="196" y="960"/>
                    </a:cubicBezTo>
                    <a:cubicBezTo>
                      <a:pt x="1032" y="960"/>
                      <a:pt x="1877" y="2327"/>
                      <a:pt x="974" y="3128"/>
                    </a:cubicBezTo>
                    <a:cubicBezTo>
                      <a:pt x="1814" y="2617"/>
                      <a:pt x="2811" y="1631"/>
                      <a:pt x="2811" y="1631"/>
                    </a:cubicBezTo>
                    <a:lnTo>
                      <a:pt x="163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341;p64">
                <a:extLst>
                  <a:ext uri="{FF2B5EF4-FFF2-40B4-BE49-F238E27FC236}">
                    <a16:creationId xmlns:a16="http://schemas.microsoft.com/office/drawing/2014/main" id="{A70BB041-12A9-301F-060E-19A3D1D88970}"/>
                  </a:ext>
                </a:extLst>
              </p:cNvPr>
              <p:cNvSpPr/>
              <p:nvPr/>
            </p:nvSpPr>
            <p:spPr>
              <a:xfrm>
                <a:off x="8497850" y="2356513"/>
                <a:ext cx="398000" cy="324800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2992" extrusionOk="0">
                    <a:moveTo>
                      <a:pt x="13175" y="0"/>
                    </a:moveTo>
                    <a:cubicBezTo>
                      <a:pt x="13013" y="0"/>
                      <a:pt x="12865" y="54"/>
                      <a:pt x="12742" y="176"/>
                    </a:cubicBezTo>
                    <a:cubicBezTo>
                      <a:pt x="11610" y="1211"/>
                      <a:pt x="8604" y="4192"/>
                      <a:pt x="8604" y="4192"/>
                    </a:cubicBezTo>
                    <a:lnTo>
                      <a:pt x="6986" y="5762"/>
                    </a:lnTo>
                    <a:lnTo>
                      <a:pt x="6304" y="6140"/>
                    </a:lnTo>
                    <a:cubicBezTo>
                      <a:pt x="4187" y="6955"/>
                      <a:pt x="2093" y="8160"/>
                      <a:pt x="0" y="9644"/>
                    </a:cubicBezTo>
                    <a:cubicBezTo>
                      <a:pt x="0" y="9644"/>
                      <a:pt x="266" y="9569"/>
                      <a:pt x="638" y="9569"/>
                    </a:cubicBezTo>
                    <a:cubicBezTo>
                      <a:pt x="1148" y="9569"/>
                      <a:pt x="1856" y="9711"/>
                      <a:pt x="2349" y="10387"/>
                    </a:cubicBezTo>
                    <a:cubicBezTo>
                      <a:pt x="3201" y="11555"/>
                      <a:pt x="2483" y="12991"/>
                      <a:pt x="2483" y="12991"/>
                    </a:cubicBezTo>
                    <a:cubicBezTo>
                      <a:pt x="4564" y="11567"/>
                      <a:pt x="6304" y="9985"/>
                      <a:pt x="7691" y="8257"/>
                    </a:cubicBezTo>
                    <a:lnTo>
                      <a:pt x="9237" y="6845"/>
                    </a:lnTo>
                    <a:lnTo>
                      <a:pt x="11050" y="5701"/>
                    </a:lnTo>
                    <a:lnTo>
                      <a:pt x="14787" y="3340"/>
                    </a:lnTo>
                    <a:cubicBezTo>
                      <a:pt x="15919" y="2430"/>
                      <a:pt x="14252" y="0"/>
                      <a:pt x="13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342;p64">
                <a:extLst>
                  <a:ext uri="{FF2B5EF4-FFF2-40B4-BE49-F238E27FC236}">
                    <a16:creationId xmlns:a16="http://schemas.microsoft.com/office/drawing/2014/main" id="{113A0DB5-0B5B-D492-3C96-7D45389ECB10}"/>
                  </a:ext>
                </a:extLst>
              </p:cNvPr>
              <p:cNvSpPr/>
              <p:nvPr/>
            </p:nvSpPr>
            <p:spPr>
              <a:xfrm>
                <a:off x="8657575" y="2480088"/>
                <a:ext cx="116550" cy="100825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4033" extrusionOk="0">
                    <a:moveTo>
                      <a:pt x="2616" y="0"/>
                    </a:moveTo>
                    <a:cubicBezTo>
                      <a:pt x="1880" y="0"/>
                      <a:pt x="1151" y="279"/>
                      <a:pt x="597" y="819"/>
                    </a:cubicBezTo>
                    <a:lnTo>
                      <a:pt x="0" y="1111"/>
                    </a:lnTo>
                    <a:cubicBezTo>
                      <a:pt x="986" y="1878"/>
                      <a:pt x="962" y="2937"/>
                      <a:pt x="548" y="4032"/>
                    </a:cubicBezTo>
                    <a:lnTo>
                      <a:pt x="2848" y="1902"/>
                    </a:lnTo>
                    <a:lnTo>
                      <a:pt x="4661" y="758"/>
                    </a:lnTo>
                    <a:lnTo>
                      <a:pt x="4138" y="430"/>
                    </a:lnTo>
                    <a:cubicBezTo>
                      <a:pt x="3667" y="141"/>
                      <a:pt x="3140" y="0"/>
                      <a:pt x="26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343;p64">
                <a:extLst>
                  <a:ext uri="{FF2B5EF4-FFF2-40B4-BE49-F238E27FC236}">
                    <a16:creationId xmlns:a16="http://schemas.microsoft.com/office/drawing/2014/main" id="{7DDB6533-DAEB-D7BE-0F50-9508D5E1EC7F}"/>
                  </a:ext>
                </a:extLst>
              </p:cNvPr>
              <p:cNvSpPr/>
              <p:nvPr/>
            </p:nvSpPr>
            <p:spPr>
              <a:xfrm>
                <a:off x="8717200" y="2523388"/>
                <a:ext cx="904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2317" extrusionOk="0">
                    <a:moveTo>
                      <a:pt x="852" y="0"/>
                    </a:moveTo>
                    <a:lnTo>
                      <a:pt x="1" y="694"/>
                    </a:lnTo>
                    <a:cubicBezTo>
                      <a:pt x="913" y="1521"/>
                      <a:pt x="2471" y="2118"/>
                      <a:pt x="3043" y="2312"/>
                    </a:cubicBezTo>
                    <a:cubicBezTo>
                      <a:pt x="3053" y="2315"/>
                      <a:pt x="3063" y="2317"/>
                      <a:pt x="3073" y="2317"/>
                    </a:cubicBezTo>
                    <a:cubicBezTo>
                      <a:pt x="3144" y="2317"/>
                      <a:pt x="3197" y="2243"/>
                      <a:pt x="3165" y="2178"/>
                    </a:cubicBezTo>
                    <a:lnTo>
                      <a:pt x="2727" y="1278"/>
                    </a:lnTo>
                    <a:lnTo>
                      <a:pt x="3530" y="815"/>
                    </a:lnTo>
                    <a:cubicBezTo>
                      <a:pt x="3615" y="767"/>
                      <a:pt x="3591" y="645"/>
                      <a:pt x="3493" y="633"/>
                    </a:cubicBezTo>
                    <a:cubicBezTo>
                      <a:pt x="2593" y="523"/>
                      <a:pt x="1704" y="304"/>
                      <a:pt x="8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344;p64">
                <a:extLst>
                  <a:ext uri="{FF2B5EF4-FFF2-40B4-BE49-F238E27FC236}">
                    <a16:creationId xmlns:a16="http://schemas.microsoft.com/office/drawing/2014/main" id="{A5B8021E-5671-C326-20E6-00EAB07176DD}"/>
                  </a:ext>
                </a:extLst>
              </p:cNvPr>
              <p:cNvSpPr/>
              <p:nvPr/>
            </p:nvSpPr>
            <p:spPr>
              <a:xfrm>
                <a:off x="8651475" y="2471988"/>
                <a:ext cx="10135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587" extrusionOk="0">
                    <a:moveTo>
                      <a:pt x="2073" y="1"/>
                    </a:moveTo>
                    <a:cubicBezTo>
                      <a:pt x="1889" y="1"/>
                      <a:pt x="1778" y="48"/>
                      <a:pt x="1778" y="48"/>
                    </a:cubicBezTo>
                    <a:cubicBezTo>
                      <a:pt x="1120" y="279"/>
                      <a:pt x="1303" y="742"/>
                      <a:pt x="719" y="827"/>
                    </a:cubicBezTo>
                    <a:cubicBezTo>
                      <a:pt x="378" y="876"/>
                      <a:pt x="110" y="1107"/>
                      <a:pt x="1" y="1423"/>
                    </a:cubicBezTo>
                    <a:cubicBezTo>
                      <a:pt x="176" y="1349"/>
                      <a:pt x="342" y="1316"/>
                      <a:pt x="498" y="1316"/>
                    </a:cubicBezTo>
                    <a:cubicBezTo>
                      <a:pt x="1547" y="1316"/>
                      <a:pt x="2105" y="2829"/>
                      <a:pt x="1851" y="3529"/>
                    </a:cubicBezTo>
                    <a:cubicBezTo>
                      <a:pt x="1892" y="3566"/>
                      <a:pt x="1948" y="3586"/>
                      <a:pt x="2013" y="3586"/>
                    </a:cubicBezTo>
                    <a:cubicBezTo>
                      <a:pt x="2158" y="3586"/>
                      <a:pt x="2344" y="3484"/>
                      <a:pt x="2496" y="3249"/>
                    </a:cubicBezTo>
                    <a:cubicBezTo>
                      <a:pt x="2739" y="2871"/>
                      <a:pt x="3104" y="2592"/>
                      <a:pt x="3530" y="2445"/>
                    </a:cubicBezTo>
                    <a:cubicBezTo>
                      <a:pt x="3798" y="2336"/>
                      <a:pt x="4053" y="1569"/>
                      <a:pt x="3299" y="681"/>
                    </a:cubicBezTo>
                    <a:cubicBezTo>
                      <a:pt x="2812" y="113"/>
                      <a:pt x="2356" y="1"/>
                      <a:pt x="2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1345;p64">
              <a:extLst>
                <a:ext uri="{FF2B5EF4-FFF2-40B4-BE49-F238E27FC236}">
                  <a16:creationId xmlns:a16="http://schemas.microsoft.com/office/drawing/2014/main" id="{AB76CFF9-E7C1-7EE9-CA24-C2C01E624D3A}"/>
                </a:ext>
              </a:extLst>
            </p:cNvPr>
            <p:cNvSpPr/>
            <p:nvPr/>
          </p:nvSpPr>
          <p:spPr>
            <a:xfrm>
              <a:off x="7706925" y="1438275"/>
              <a:ext cx="72850" cy="77425"/>
            </a:xfrm>
            <a:custGeom>
              <a:avLst/>
              <a:gdLst/>
              <a:ahLst/>
              <a:cxnLst/>
              <a:rect l="l" t="t" r="r" b="b"/>
              <a:pathLst>
                <a:path w="2914" h="3097" extrusionOk="0">
                  <a:moveTo>
                    <a:pt x="119" y="1500"/>
                  </a:moveTo>
                  <a:cubicBezTo>
                    <a:pt x="282" y="1341"/>
                    <a:pt x="853" y="770"/>
                    <a:pt x="1095" y="548"/>
                  </a:cubicBezTo>
                  <a:cubicBezTo>
                    <a:pt x="1337" y="326"/>
                    <a:pt x="1389" y="258"/>
                    <a:pt x="1571" y="167"/>
                  </a:cubicBezTo>
                  <a:cubicBezTo>
                    <a:pt x="1754" y="76"/>
                    <a:pt x="1988" y="0"/>
                    <a:pt x="2190" y="0"/>
                  </a:cubicBezTo>
                  <a:cubicBezTo>
                    <a:pt x="2393" y="0"/>
                    <a:pt x="2671" y="0"/>
                    <a:pt x="2786" y="167"/>
                  </a:cubicBezTo>
                  <a:cubicBezTo>
                    <a:pt x="2901" y="334"/>
                    <a:pt x="2953" y="695"/>
                    <a:pt x="2881" y="1000"/>
                  </a:cubicBezTo>
                  <a:cubicBezTo>
                    <a:pt x="2810" y="1306"/>
                    <a:pt x="2603" y="1710"/>
                    <a:pt x="2357" y="2000"/>
                  </a:cubicBezTo>
                  <a:cubicBezTo>
                    <a:pt x="2111" y="2290"/>
                    <a:pt x="1715" y="2559"/>
                    <a:pt x="1405" y="2738"/>
                  </a:cubicBezTo>
                  <a:cubicBezTo>
                    <a:pt x="1096" y="2917"/>
                    <a:pt x="734" y="3016"/>
                    <a:pt x="500" y="3072"/>
                  </a:cubicBezTo>
                  <a:cubicBezTo>
                    <a:pt x="266" y="3128"/>
                    <a:pt x="83" y="3072"/>
                    <a:pt x="0" y="3072"/>
                  </a:cubicBez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123" name="Рисунок 122" descr="Остроконечная шляпа со сплошной заливкой">
            <a:extLst>
              <a:ext uri="{FF2B5EF4-FFF2-40B4-BE49-F238E27FC236}">
                <a16:creationId xmlns:a16="http://schemas.microsoft.com/office/drawing/2014/main" id="{E7440F03-82B4-EA9A-B144-7B0969454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59166">
            <a:off x="1196500" y="3501133"/>
            <a:ext cx="413097" cy="41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19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F3FF"/>
      </a:lt2>
      <a:accent1>
        <a:srgbClr val="4C64D8"/>
      </a:accent1>
      <a:accent2>
        <a:srgbClr val="FFE599"/>
      </a:accent2>
      <a:accent3>
        <a:srgbClr val="FF952B"/>
      </a:accent3>
      <a:accent4>
        <a:srgbClr val="D5E6FC"/>
      </a:accent4>
      <a:accent5>
        <a:srgbClr val="00004D"/>
      </a:accent5>
      <a:accent6>
        <a:srgbClr val="A8CFFF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613</Words>
  <Application>Microsoft Office PowerPoint</Application>
  <PresentationFormat>Экран (16:9)</PresentationFormat>
  <Paragraphs>88</Paragraphs>
  <Slides>14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PT Sans</vt:lpstr>
      <vt:lpstr>Didact Gothic</vt:lpstr>
      <vt:lpstr>Arial</vt:lpstr>
      <vt:lpstr>Century Gothic</vt:lpstr>
      <vt:lpstr>Aldrich</vt:lpstr>
      <vt:lpstr>Virtual Slides for Education Day by Slidesgo</vt:lpstr>
      <vt:lpstr> DATA w zards</vt:lpstr>
      <vt:lpstr>Введение </vt:lpstr>
      <vt:lpstr>QR-КОТ</vt:lpstr>
      <vt:lpstr>DATALENS</vt:lpstr>
      <vt:lpstr>ТАБЛИЦА КОНТЕНТА</vt:lpstr>
      <vt:lpstr>Структура БД</vt:lpstr>
      <vt:lpstr>РАЗВЕДОЧНЫЙ АНАЛИЗ</vt:lpstr>
      <vt:lpstr>АНАЛИЗ АКТИВНОСТИ</vt:lpstr>
      <vt:lpstr>АНАЛИЗ АКТИВНОСТИ</vt:lpstr>
      <vt:lpstr>Презентация PowerPoint</vt:lpstr>
      <vt:lpstr>Матрица корреляции   по Ч. Спирмену </vt:lpstr>
      <vt:lpstr>Презентация PowerPoint</vt:lpstr>
      <vt:lpstr>Презентация PowerPoint</vt:lpstr>
      <vt:lpstr>—ВЫВОД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 OF CONTENTS</dc:title>
  <dc:creator>Arseniy Agafonov</dc:creator>
  <cp:lastModifiedBy>Абабков Роман Иванович</cp:lastModifiedBy>
  <cp:revision>4</cp:revision>
  <dcterms:modified xsi:type="dcterms:W3CDTF">2023-02-21T19:25:52Z</dcterms:modified>
</cp:coreProperties>
</file>